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17"/>
  </p:normalViewPr>
  <p:slideViewPr>
    <p:cSldViewPr snapToGrid="0" snapToObjects="1">
      <p:cViewPr varScale="1">
        <p:scale>
          <a:sx n="93" d="100"/>
          <a:sy n="93" d="100"/>
        </p:scale>
        <p:origin x="896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754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This presentation explores the life of Thomas Jefferson, one of the most influential Founding Fathers.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Jefferson’s major achievements as president.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Jefferson’s later years and continued influence.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Connect Monticello to Jefferson’s interests in design and science.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Summarize Jefferson’s lasting influence on education, government, and culture.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Jefferson’s privileged upbringing and early education, emphasizing how his studies shaped his thinking.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Jefferson’s rapid rise in politics and introduce Monticello as a lifelong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the importance of the Declaration while addressing the contradiction between Jefferson’s ideals and actions.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why the Declaration was revolutionary and how Jefferson’s words continue to influence democracy.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Emphasize Jefferson’s belief in religious freedom and the importance of his experience in France.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cabinet disagreements and Jefferson’s vision of limited government.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early political parties and Jefferson’s rivalry with Hamilton.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early election rules and how Jefferson became president.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aboutamerica.com/american-history/lewis-and-clark-home/lewis-and-clark-expedition-biographies/thomas-jefferso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aboutameric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4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omas Jefferson - Biography, Legacies, &amp; Facts | Thomas Jefferson's  Monticello">
            <a:extLst>
              <a:ext uri="{FF2B5EF4-FFF2-40B4-BE49-F238E27FC236}">
                <a16:creationId xmlns:a16="http://schemas.microsoft.com/office/drawing/2014/main" id="{62136660-732D-2AB9-72EE-FBFFC0A87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9091" r="11168"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7" name="Rectangle 104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5" y="-511"/>
            <a:ext cx="4592270" cy="9144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14" y="3091928"/>
            <a:ext cx="680892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700">
                <a:solidFill>
                  <a:schemeClr val="bg1"/>
                </a:solidFill>
              </a:rPr>
              <a:t>Thomas Jefferson</a:t>
            </a:r>
          </a:p>
        </p:txBody>
      </p:sp>
      <p:sp>
        <p:nvSpPr>
          <p:cNvPr id="1049" name="Rectangle: Rounded Corners 104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5A8E1-0429-A62B-ABD6-47B317C7ADFD}"/>
              </a:ext>
            </a:extLst>
          </p:cNvPr>
          <p:cNvSpPr txBox="1"/>
          <p:nvPr/>
        </p:nvSpPr>
        <p:spPr>
          <a:xfrm>
            <a:off x="303414" y="5624945"/>
            <a:ext cx="6808922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https://learnaboutamerica.com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TIME for Kids | Thomas Jefferson">
            <a:extLst>
              <a:ext uri="{FF2B5EF4-FFF2-40B4-BE49-F238E27FC236}">
                <a16:creationId xmlns:a16="http://schemas.microsoft.com/office/drawing/2014/main" id="{7F6212DF-12B4-3B8E-BCE8-125015E2F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r="20339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Rectangle 92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Road to the Presidency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Lost election of 1796 to John Adams</a:t>
            </a:r>
          </a:p>
          <a:p>
            <a:r>
              <a:rPr lang="en-US" sz="1700"/>
              <a:t>Served as vice president</a:t>
            </a:r>
          </a:p>
          <a:p>
            <a:r>
              <a:rPr lang="en-US" sz="1700"/>
              <a:t>Elected president in 1800 by the House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A6D2795-FA44-3532-397E-278FB3E1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2" r="15941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Rectangle 102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President Jefferson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Louisiana Purchase</a:t>
            </a:r>
          </a:p>
          <a:p>
            <a:r>
              <a:rPr lang="en-US" sz="1700"/>
              <a:t>Lewis and Clark Expedition</a:t>
            </a:r>
          </a:p>
          <a:p>
            <a:r>
              <a:rPr lang="en-US" sz="1700"/>
              <a:t>War against Barbary Pirates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Free Monticello Dome photo and picture">
            <a:extLst>
              <a:ext uri="{FF2B5EF4-FFF2-40B4-BE49-F238E27FC236}">
                <a16:creationId xmlns:a16="http://schemas.microsoft.com/office/drawing/2014/main" id="{3A2CE506-1B6B-8AF1-125E-C00591A76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r="8567"/>
          <a:stretch>
            <a:fillRect/>
          </a:stretch>
        </p:blipFill>
        <p:spPr bwMode="auto">
          <a:xfrm>
            <a:off x="20" y="10"/>
            <a:ext cx="72522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Life After the Presidency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Retired to Monticello</a:t>
            </a:r>
          </a:p>
          <a:p>
            <a:r>
              <a:rPr lang="en-US" sz="1700"/>
              <a:t>Lived in Charlottesville, Virginia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Free Monticello Thomas Jefferson photo and picture">
            <a:extLst>
              <a:ext uri="{FF2B5EF4-FFF2-40B4-BE49-F238E27FC236}">
                <a16:creationId xmlns:a16="http://schemas.microsoft.com/office/drawing/2014/main" id="{94C4753C-B62C-C9C7-5AA6-74A451421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14513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7" name="Rectangle 1229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Monticello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Jefferson’s lifelong architectural project</a:t>
            </a:r>
          </a:p>
          <a:p>
            <a:r>
              <a:rPr lang="en-US" sz="1700"/>
              <a:t>Reflected Enlightenment ideas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2C3AB8-EEA9-2F6B-0926-BB9DC1C04E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8" r="1900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Legacy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/>
              <a:t>Founder of the University of Virginia</a:t>
            </a:r>
          </a:p>
          <a:p>
            <a:r>
              <a:rPr lang="en-US" sz="1700"/>
              <a:t>Believed in separation of church and state</a:t>
            </a:r>
          </a:p>
          <a:p>
            <a:r>
              <a:rPr lang="en-US" sz="1700"/>
              <a:t>Library of Congress founded from his books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F5CB-B443-E5C4-8ECA-9ED145FC4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1C7C-6206-9D72-1C9A-4F00086F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566" y="301431"/>
            <a:ext cx="4629150" cy="642938"/>
          </a:xfrm>
        </p:spPr>
        <p:txBody>
          <a:bodyPr>
            <a:normAutofit fontScale="90000"/>
          </a:bodyPr>
          <a:lstStyle/>
          <a:p>
            <a:r>
              <a:rPr lang="en-US" sz="3713" dirty="0" err="1">
                <a:latin typeface="Aldhabi" panose="01000000000000000000" pitchFamily="2" charset="-78"/>
                <a:cs typeface="Aldhabi" panose="01000000000000000000" pitchFamily="2" charset="-78"/>
              </a:rPr>
              <a:t>LearnAboutAmerica.com</a:t>
            </a:r>
            <a:endParaRPr lang="en-US" sz="3713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5" name="Picture 4" descr="A statue of liberty and a map&#10;&#10;AI-generated content may be incorrect.">
            <a:extLst>
              <a:ext uri="{FF2B5EF4-FFF2-40B4-BE49-F238E27FC236}">
                <a16:creationId xmlns:a16="http://schemas.microsoft.com/office/drawing/2014/main" id="{E9718DD3-CB30-E07B-AC60-BA741A31C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112"/>
            <a:ext cx="1380367" cy="1099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2462-04E8-5DC0-FB8D-4B1F16BB0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*For our presentations, lesson plans, articles,  printables, interactives, stories, and games related to Thomas Jefferson, please visit:</a:t>
            </a:r>
          </a:p>
          <a:p>
            <a:pPr marL="0" indent="0">
              <a:buNone/>
            </a:pPr>
            <a:r>
              <a:rPr lang="en-US" dirty="0">
                <a:hlinkClick r:id="rId3"/>
              </a:rPr>
              <a:t>https://learnaboutamerica.com/american-history/lewis-and-clark-home/lewis-and-clark-expedition-biographies/thomas-jefferson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 For the greatest American History website for teachers, parents, and students, visit: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https://learnaboutamerica.com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8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homas Jefferson - Biography, Legacies, &amp; Facts | Thomas Jefferson's  Monticello">
            <a:extLst>
              <a:ext uri="{FF2B5EF4-FFF2-40B4-BE49-F238E27FC236}">
                <a16:creationId xmlns:a16="http://schemas.microsoft.com/office/drawing/2014/main" id="{BC4C945D-1DF3-4964-6FB4-CD47F27B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2" r="18330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Early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Born April 13, 1743 in Albemarle County, Virginia</a:t>
            </a:r>
          </a:p>
          <a:p>
            <a:r>
              <a:rPr lang="en-US" sz="1700"/>
              <a:t>Inherited his father's estate at age 14</a:t>
            </a:r>
          </a:p>
          <a:p>
            <a:r>
              <a:rPr lang="en-US" sz="1700"/>
              <a:t>Attended the College of William and Mary</a:t>
            </a:r>
          </a:p>
          <a:p>
            <a:r>
              <a:rPr lang="en-US" sz="1700"/>
              <a:t>Studied mathematics, philosophy, and law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7FDB5969-9AD9-1B93-3E9A-21830C99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r="2123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Early Career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Admitted to the Virginia Bar in 1767</a:t>
            </a:r>
          </a:p>
          <a:p>
            <a:r>
              <a:rPr lang="en-US" sz="1700"/>
              <a:t>Elected to the Virginia House of Representatives in 1769</a:t>
            </a:r>
          </a:p>
          <a:p>
            <a:r>
              <a:rPr lang="en-US" sz="1700"/>
              <a:t>Began building Monticello in 1772</a:t>
            </a:r>
          </a:p>
          <a:p>
            <a:r>
              <a:rPr lang="en-US" sz="1700"/>
              <a:t>Married Martha Wayles Skelton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06414B4-A799-DDAB-BCCC-931E5584D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0" r="12460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Jefferson’s Timeless Writings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Member of the Second Continental Congress</a:t>
            </a:r>
          </a:p>
          <a:p>
            <a:r>
              <a:rPr lang="en-US" sz="1700"/>
              <a:t>Drafted the Declaration of Independence in 1776</a:t>
            </a:r>
          </a:p>
          <a:p>
            <a:r>
              <a:rPr lang="en-US" sz="1700"/>
              <a:t>Famous for natural rights language</a:t>
            </a:r>
          </a:p>
          <a:p>
            <a:r>
              <a:rPr lang="en-US" sz="1700"/>
              <a:t>Contradiction: Jefferson owned enslaved people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Fun Facts About the Declaration of Independence | Military.com">
            <a:extLst>
              <a:ext uri="{FF2B5EF4-FFF2-40B4-BE49-F238E27FC236}">
                <a16:creationId xmlns:a16="http://schemas.microsoft.com/office/drawing/2014/main" id="{E6F0AF86-84EE-CC2E-6993-93C1D9CC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r="12886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3" name="Rectangle 51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Declaration of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Declared colonies free from British rule</a:t>
            </a:r>
          </a:p>
          <a:p>
            <a:r>
              <a:rPr lang="en-US" sz="1700"/>
              <a:t>Outlined grievances against the king</a:t>
            </a:r>
          </a:p>
          <a:p>
            <a:r>
              <a:rPr lang="en-US" sz="1700"/>
              <a:t>Established natural rights philosophy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his Thursday, let's honor the real meaning of religious freedom -  Americans United">
            <a:extLst>
              <a:ext uri="{FF2B5EF4-FFF2-40B4-BE49-F238E27FC236}">
                <a16:creationId xmlns:a16="http://schemas.microsoft.com/office/drawing/2014/main" id="{E46C4426-AA7D-04E3-DC5C-074EBB33E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r="21011" b="-1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Governor and Diplomat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Governor of Virginia (1779–1781)</a:t>
            </a:r>
          </a:p>
          <a:p>
            <a:r>
              <a:rPr lang="en-US" sz="1700"/>
              <a:t>Wrote Statute for Religious Freedom</a:t>
            </a:r>
          </a:p>
          <a:p>
            <a:r>
              <a:rPr lang="en-US" sz="1700"/>
              <a:t>Minister to France (1785–1789)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United States two-dollar bill - Wikipedia">
            <a:extLst>
              <a:ext uri="{FF2B5EF4-FFF2-40B4-BE49-F238E27FC236}">
                <a16:creationId xmlns:a16="http://schemas.microsoft.com/office/drawing/2014/main" id="{1ED7F87B-412D-8E34-B10D-D159C1BC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r="26036"/>
          <a:stretch>
            <a:fillRect/>
          </a:stretch>
        </p:blipFill>
        <p:spPr bwMode="auto">
          <a:xfrm>
            <a:off x="1891767" y="10"/>
            <a:ext cx="725223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2866641" cy="1899912"/>
          </a:xfrm>
        </p:spPr>
        <p:txBody>
          <a:bodyPr>
            <a:normAutofit/>
          </a:bodyPr>
          <a:lstStyle/>
          <a:p>
            <a:r>
              <a:rPr lang="en-US" sz="3500"/>
              <a:t>Secretary of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434201"/>
            <a:ext cx="2866641" cy="3742762"/>
          </a:xfrm>
        </p:spPr>
        <p:txBody>
          <a:bodyPr>
            <a:normAutofit/>
          </a:bodyPr>
          <a:lstStyle/>
          <a:p>
            <a:r>
              <a:rPr lang="en-US" sz="1700"/>
              <a:t>Appointed by George Washington in 1789</a:t>
            </a:r>
          </a:p>
          <a:p>
            <a:r>
              <a:rPr lang="en-US" sz="1700"/>
              <a:t>Clashed with Alexander Hamilton</a:t>
            </a:r>
          </a:p>
          <a:p>
            <a:r>
              <a:rPr lang="en-US" sz="1700"/>
              <a:t>Resigned in 1793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1" name="Rectangle 820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375" y="489508"/>
            <a:ext cx="4316172" cy="1667569"/>
          </a:xfrm>
        </p:spPr>
        <p:txBody>
          <a:bodyPr anchor="b">
            <a:normAutofit/>
          </a:bodyPr>
          <a:lstStyle/>
          <a:p>
            <a:r>
              <a:rPr lang="en-US" sz="3500"/>
              <a:t>A New Political Party</a:t>
            </a:r>
          </a:p>
        </p:txBody>
      </p:sp>
      <p:pic>
        <p:nvPicPr>
          <p:cNvPr id="8196" name="Picture 4" descr="Jefferson nickel - Wikipedia">
            <a:extLst>
              <a:ext uri="{FF2B5EF4-FFF2-40B4-BE49-F238E27FC236}">
                <a16:creationId xmlns:a16="http://schemas.microsoft.com/office/drawing/2014/main" id="{66329397-EDBE-4488-0F50-B973C78C8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97" y="1759590"/>
            <a:ext cx="2907124" cy="290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7376" y="2405894"/>
            <a:ext cx="4316172" cy="3197464"/>
          </a:xfrm>
        </p:spPr>
        <p:txBody>
          <a:bodyPr anchor="t">
            <a:normAutofit/>
          </a:bodyPr>
          <a:lstStyle/>
          <a:p>
            <a:r>
              <a:rPr lang="en-US" sz="1700"/>
              <a:t>Co-founded Democratic-Republican Party</a:t>
            </a:r>
          </a:p>
          <a:p>
            <a:r>
              <a:rPr lang="en-US" sz="1700"/>
              <a:t>Supported states’ rights and agriculture</a:t>
            </a:r>
          </a:p>
          <a:p>
            <a:r>
              <a:rPr lang="en-US" sz="1700"/>
              <a:t>Opposed Federalist policies</a:t>
            </a: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463</Words>
  <Application>Microsoft Macintosh PowerPoint</Application>
  <PresentationFormat>On-screen Show (4:3)</PresentationFormat>
  <Paragraphs>70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Aldhabi</vt:lpstr>
      <vt:lpstr>Arial</vt:lpstr>
      <vt:lpstr>Calibri</vt:lpstr>
      <vt:lpstr>Office Theme</vt:lpstr>
      <vt:lpstr>Thomas Jefferson</vt:lpstr>
      <vt:lpstr>LearnAboutAmerica.com</vt:lpstr>
      <vt:lpstr>Early Life</vt:lpstr>
      <vt:lpstr>Early Career</vt:lpstr>
      <vt:lpstr>Jefferson’s Timeless Writings</vt:lpstr>
      <vt:lpstr>Declaration of Independence</vt:lpstr>
      <vt:lpstr>Governor and Diplomat</vt:lpstr>
      <vt:lpstr>Secretary of State</vt:lpstr>
      <vt:lpstr>A New Political Party</vt:lpstr>
      <vt:lpstr>Road to the Presidency</vt:lpstr>
      <vt:lpstr>President Jefferson</vt:lpstr>
      <vt:lpstr>Life After the Presidency</vt:lpstr>
      <vt:lpstr>Monticello</vt:lpstr>
      <vt:lpstr>Legacy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Greg Nussbaum</cp:lastModifiedBy>
  <cp:revision>2</cp:revision>
  <dcterms:created xsi:type="dcterms:W3CDTF">2013-01-27T09:14:16Z</dcterms:created>
  <dcterms:modified xsi:type="dcterms:W3CDTF">2026-01-05T18:37:18Z</dcterms:modified>
  <cp:category/>
</cp:coreProperties>
</file>