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717"/>
  </p:normalViewPr>
  <p:slideViewPr>
    <p:cSldViewPr snapToGrid="0" snapToObjects="1">
      <p:cViewPr varScale="1">
        <p:scale>
          <a:sx n="93" d="100"/>
          <a:sy n="93" d="100"/>
        </p:scale>
        <p:origin x="784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revolutionary-war/people-of-the-revolutionary-war/paul-rever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on a horse with a horn&#10;&#10;AI-generated content may be incorrect.">
            <a:extLst>
              <a:ext uri="{FF2B5EF4-FFF2-40B4-BE49-F238E27FC236}">
                <a16:creationId xmlns:a16="http://schemas.microsoft.com/office/drawing/2014/main" id="{E66E7137-7651-3EBF-8436-4F60141159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88" r="24185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551" y="743447"/>
            <a:ext cx="2584324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500"/>
              <a:t>Paul Revere and His Midnight Ride</a:t>
            </a:r>
          </a:p>
        </p:txBody>
      </p:sp>
      <p:pic>
        <p:nvPicPr>
          <p:cNvPr id="3" name="Picture 2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AC74C02A-A363-51BF-2338-391437C1F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021" y="116736"/>
            <a:ext cx="1871197" cy="14903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person holding a teapot&#10;&#10;AI-generated content may be incorrect.">
            <a:extLst>
              <a:ext uri="{FF2B5EF4-FFF2-40B4-BE49-F238E27FC236}">
                <a16:creationId xmlns:a16="http://schemas.microsoft.com/office/drawing/2014/main" id="{E5D09ABF-AC24-4C5B-E70E-E4C5E7E24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64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Life After the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Returned to silversmithing</a:t>
            </a:r>
          </a:p>
          <a:p>
            <a:r>
              <a:rPr lang="en-US" sz="1700"/>
              <a:t>Died May 8, 1818 at age 83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Patriot</a:t>
            </a:r>
          </a:p>
          <a:p>
            <a:r>
              <a:t>Provincial Congress</a:t>
            </a:r>
          </a:p>
          <a:p>
            <a:r>
              <a:t>Militia</a:t>
            </a:r>
          </a:p>
          <a:p>
            <a:r>
              <a:t>Sons of Liberty</a:t>
            </a:r>
          </a:p>
          <a:p>
            <a:r>
              <a:t>Regulars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Why was Revere’s warning important?</a:t>
            </a:r>
          </a:p>
          <a:p>
            <a:r>
              <a:t>How did his ride affect Lexington and Concord?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566" y="1091140"/>
            <a:ext cx="4629150" cy="642938"/>
          </a:xfrm>
        </p:spPr>
        <p:txBody>
          <a:bodyPr>
            <a:normAutofit fontScale="90000"/>
          </a:bodyPr>
          <a:lstStyle/>
          <a:p>
            <a:r>
              <a:rPr lang="en-US" sz="3713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3713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7" y="354811"/>
            <a:ext cx="924466" cy="7363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Paul Revere,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https://learnaboutamerica.com/american-history/revolutionary-war/people-of-the-revolutionary-war/paul-revere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1048 - 1958 25c Liberty Series: Paul Revere - Mystic Stamp Company">
            <a:extLst>
              <a:ext uri="{FF2B5EF4-FFF2-40B4-BE49-F238E27FC236}">
                <a16:creationId xmlns:a16="http://schemas.microsoft.com/office/drawing/2014/main" id="{470E7B19-7EC8-7564-10CA-A0F4D634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5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Early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Born January 1, 1735</a:t>
            </a:r>
          </a:p>
          <a:p>
            <a:r>
              <a:rPr lang="en-US" sz="1700"/>
              <a:t>Boston, Massachusetts</a:t>
            </a:r>
          </a:p>
          <a:p>
            <a:r>
              <a:rPr lang="en-US" sz="1700"/>
              <a:t>Prosperous silversmith and engraver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Paul Revere">
            <a:extLst>
              <a:ext uri="{FF2B5EF4-FFF2-40B4-BE49-F238E27FC236}">
                <a16:creationId xmlns:a16="http://schemas.microsoft.com/office/drawing/2014/main" id="{8D48B335-1F5B-50F0-6818-DF124602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" b="20256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Paul Revere the Patriot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Active American Patriot</a:t>
            </a:r>
          </a:p>
          <a:p>
            <a:r>
              <a:rPr lang="en-US" sz="1700"/>
              <a:t>Member of the Sons of Liberty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conic Propaganda engraved by Paul Revere following the 1770 Boston Massacre">
            <a:extLst>
              <a:ext uri="{FF2B5EF4-FFF2-40B4-BE49-F238E27FC236}">
                <a16:creationId xmlns:a16="http://schemas.microsoft.com/office/drawing/2014/main" id="{8B0F4430-A3BC-388E-DB69-7846BD340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1"/>
          <a:stretch>
            <a:fillRect/>
          </a:stretch>
        </p:blipFill>
        <p:spPr bwMode="auto">
          <a:xfrm>
            <a:off x="1891768" y="10"/>
            <a:ext cx="72522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171" y="743447"/>
            <a:ext cx="2980038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500"/>
              <a:t>Boston Massacre Propaganda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171" y="4629234"/>
            <a:ext cx="2980040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/>
              <a:t>Engraved iconic propaganda after the 1770 Boston Massacre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200A15B-BF9C-5DE1-2871-485D8F20A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5" r="1493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410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Revere’s Warning – April 7, 1775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British troops moved toward Concord</a:t>
            </a:r>
          </a:p>
          <a:p>
            <a:r>
              <a:rPr lang="en-US" sz="1700"/>
              <a:t>Joseph Warren sent Revere to warn the Provincial Congress</a:t>
            </a:r>
          </a:p>
          <a:p>
            <a:r>
              <a:rPr lang="en-US" sz="1700"/>
              <a:t>Supplies were moved to safety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Old North Church | Mystic Stamp Discovery Center">
            <a:extLst>
              <a:ext uri="{FF2B5EF4-FFF2-40B4-BE49-F238E27FC236}">
                <a16:creationId xmlns:a16="http://schemas.microsoft.com/office/drawing/2014/main" id="{059450F9-2B9D-B324-A15F-A63208505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6" r="1" b="8334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The Midnight Ride – April 18, 1775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Warned of British plans to capture Hancock and Adams</a:t>
            </a:r>
          </a:p>
          <a:p>
            <a:r>
              <a:rPr lang="en-US" sz="1700"/>
              <a:t>Warned militia along the way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aul Revere's midnight ride - Wikipedia">
            <a:extLst>
              <a:ext uri="{FF2B5EF4-FFF2-40B4-BE49-F238E27FC236}">
                <a16:creationId xmlns:a16="http://schemas.microsoft.com/office/drawing/2014/main" id="{172EA835-71CF-5FD8-5F9C-3A9C069C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" r="1" b="533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What Did Revere Really 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Did not shout 'The British are coming'</a:t>
            </a:r>
          </a:p>
          <a:p>
            <a:r>
              <a:rPr lang="en-US" sz="1700"/>
              <a:t>Likely said 'The Regulars are coming out'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Photo of soldiers on bridge.">
            <a:extLst>
              <a:ext uri="{FF2B5EF4-FFF2-40B4-BE49-F238E27FC236}">
                <a16:creationId xmlns:a16="http://schemas.microsoft.com/office/drawing/2014/main" id="{480A95A4-1EBA-D553-54B7-5823704CC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0" r="29466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717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Capture and Release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Revere was captured by British troops</a:t>
            </a:r>
          </a:p>
          <a:p>
            <a:r>
              <a:rPr lang="en-US" sz="1700"/>
              <a:t>British retreated after learning of Patriot defenses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236</Words>
  <Application>Microsoft Macintosh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Aldhabi</vt:lpstr>
      <vt:lpstr>Arial</vt:lpstr>
      <vt:lpstr>Calibri</vt:lpstr>
      <vt:lpstr>Office Theme</vt:lpstr>
      <vt:lpstr>Paul Revere and His Midnight Ride</vt:lpstr>
      <vt:lpstr>LearnAboutAmerica.com</vt:lpstr>
      <vt:lpstr>Early Life</vt:lpstr>
      <vt:lpstr>Paul Revere the Patriot</vt:lpstr>
      <vt:lpstr>Boston Massacre Propaganda</vt:lpstr>
      <vt:lpstr>Revere’s Warning – April 7, 1775</vt:lpstr>
      <vt:lpstr>The Midnight Ride – April 18, 1775</vt:lpstr>
      <vt:lpstr>What Did Revere Really Say?</vt:lpstr>
      <vt:lpstr>Capture and Release</vt:lpstr>
      <vt:lpstr>Life After the Revolution</vt:lpstr>
      <vt:lpstr>Key Vocabulary</vt:lpstr>
      <vt:lpstr>Discussion 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2026-01-01T19:42:14Z</dcterms:modified>
  <cp:category/>
</cp:coreProperties>
</file>