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2104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1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the importance of New York in the Revolutionary War and explain that Britain hoped a major victory here would end the rebellion.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holding Fort Washington was a major mistake.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the human cost of the defeat.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Washington’s decision to preserve his army at all costs.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dire the situation became for the Americans.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how close the Patriot cause came to collapse.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Foreshadow how this decision would later allow Washington to strike back.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what a Pyrrhic victory is and why Bunker Hill convinced Howe that a larger, more organized attack was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how the British planned one of the largest military operations of the war.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 difficulties Washington faced trying to defend a city surrounded by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the overwhelming size and strength of the British forces.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British maneuvering nearly trapped Washington’s army.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Washington’s skillful nighttime evacuation that saved the army.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quickly the British gained control of the 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how Washington attempted to slow the British advance.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revolutionary-war/battles-of-the-revolutionary-war/battles-of-new-york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096CFD-A2D7-AF4D-DCD4-BA2D4B45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dirty="0"/>
              <a:t>Battles of New York (1776)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208BB-F5EA-F261-0D85-E2C2318B1DA0}"/>
              </a:ext>
            </a:extLst>
          </p:cNvPr>
          <p:cNvSpPr txBox="1"/>
          <p:nvPr/>
        </p:nvSpPr>
        <p:spPr>
          <a:xfrm>
            <a:off x="5250873" y="5541818"/>
            <a:ext cx="3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learnaboutamerica.com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1E7DF02-955F-149F-92AC-1AB8E8A68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r="995" b="2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92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Harlem Heights and White Plains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Continental Army regrouped north of the city</a:t>
            </a:r>
          </a:p>
          <a:p>
            <a:r>
              <a:rPr lang="en-US" sz="1700"/>
              <a:t>Some success at Harlem Heights</a:t>
            </a:r>
          </a:p>
          <a:p>
            <a:r>
              <a:rPr lang="en-US" sz="1700"/>
              <a:t>Eventually forced back to White Plains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andscape with a river and a river&#10;&#10;AI-generated content may be incorrect.">
            <a:extLst>
              <a:ext uri="{FF2B5EF4-FFF2-40B4-BE49-F238E27FC236}">
                <a16:creationId xmlns:a16="http://schemas.microsoft.com/office/drawing/2014/main" id="{28672160-7607-2F96-F869-40873FA87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90" r="19333" b="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Fort Washington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Last American stronghold in Manhattan</a:t>
            </a:r>
          </a:p>
          <a:p>
            <a:r>
              <a:rPr lang="en-US" sz="1700"/>
              <a:t>British launched a three-pronged attack</a:t>
            </a:r>
          </a:p>
          <a:p>
            <a:r>
              <a:rPr lang="en-US" sz="1700"/>
              <a:t>Nearly 3,000 Americans captured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MS Jersey (1736) - Wikipedia">
            <a:extLst>
              <a:ext uri="{FF2B5EF4-FFF2-40B4-BE49-F238E27FC236}">
                <a16:creationId xmlns:a16="http://schemas.microsoft.com/office/drawing/2014/main" id="{525EB286-8FA3-CD1A-D78B-589C10FA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3" r="26752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Prison 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American prisoners taken to British ships</a:t>
            </a:r>
          </a:p>
          <a:p>
            <a:r>
              <a:rPr lang="en-US" sz="1700"/>
              <a:t>Disease and starvation common</a:t>
            </a:r>
          </a:p>
          <a:p>
            <a:r>
              <a:rPr lang="en-US" sz="1700"/>
              <a:t>Most prisoners did not survive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Battle Of Fort Lee">
            <a:extLst>
              <a:ext uri="{FF2B5EF4-FFF2-40B4-BE49-F238E27FC236}">
                <a16:creationId xmlns:a16="http://schemas.microsoft.com/office/drawing/2014/main" id="{770991C9-07E5-A124-83CD-D7AC8B07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7" r="21163" b="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Fort Lee and Retreat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Washington watched Fort Washington fall</a:t>
            </a:r>
          </a:p>
          <a:p>
            <a:r>
              <a:rPr lang="en-US" sz="1700"/>
              <a:t>Ordered evacuation of Fort Lee</a:t>
            </a:r>
          </a:p>
          <a:p>
            <a:r>
              <a:rPr lang="en-US" sz="1700"/>
              <a:t>Army retreated across New Jersey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The Continental Army">
            <a:extLst>
              <a:ext uri="{FF2B5EF4-FFF2-40B4-BE49-F238E27FC236}">
                <a16:creationId xmlns:a16="http://schemas.microsoft.com/office/drawing/2014/main" id="{870B274D-1529-90E0-A978-D5B087A1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6" r="33422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Across the Delaware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Continental Army crossed into Pennsylvania</a:t>
            </a:r>
          </a:p>
          <a:p>
            <a:r>
              <a:rPr lang="en-US" sz="1700"/>
              <a:t>British controlled New York</a:t>
            </a:r>
          </a:p>
          <a:p>
            <a:r>
              <a:rPr lang="en-US" sz="1700"/>
              <a:t>Patriot position weakened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Letter to the editor: Washington's solemn warning – Tompkins Weekly">
            <a:extLst>
              <a:ext uri="{FF2B5EF4-FFF2-40B4-BE49-F238E27FC236}">
                <a16:creationId xmlns:a16="http://schemas.microsoft.com/office/drawing/2014/main" id="{DFCC0C98-AB97-A387-EFCF-07EC309D0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r="15725" b="-2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Bleak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Low morale and desertions</a:t>
            </a:r>
          </a:p>
          <a:p>
            <a:r>
              <a:rPr lang="en-US" sz="1700"/>
              <a:t>Enlistments ending</a:t>
            </a:r>
          </a:p>
          <a:p>
            <a:r>
              <a:rPr lang="en-US" sz="1700"/>
              <a:t>Washington doubted success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British Regulars - Wikipedia">
            <a:extLst>
              <a:ext uri="{FF2B5EF4-FFF2-40B4-BE49-F238E27FC236}">
                <a16:creationId xmlns:a16="http://schemas.microsoft.com/office/drawing/2014/main" id="{E0A34506-C4A9-F1D2-EA47-A2599A69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r="13759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British Winter Quarters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Howe halted the campaign</a:t>
            </a:r>
          </a:p>
          <a:p>
            <a:r>
              <a:rPr lang="en-US" sz="1700"/>
              <a:t>British settled into winter quarters</a:t>
            </a:r>
          </a:p>
          <a:p>
            <a:r>
              <a:rPr lang="en-US" sz="1700"/>
              <a:t>Outposts stretched into New Jersey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566" y="301431"/>
            <a:ext cx="4629150" cy="642938"/>
          </a:xfrm>
        </p:spPr>
        <p:txBody>
          <a:bodyPr>
            <a:normAutofit fontScale="90000"/>
          </a:bodyPr>
          <a:lstStyle/>
          <a:p>
            <a:r>
              <a:rPr lang="en-US" sz="3713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3713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112"/>
            <a:ext cx="1380367" cy="109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*For our presentations, lesson plans, articles,  printables, interactives, stories, and games related to these battles, please visit: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https://learnaboutamerica.com/american-history/revolutionary-war/battles-of-the-revolutionary-war/battles-of-new-york</a:t>
            </a:r>
            <a:endParaRPr lang="en-US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eneral William Howe">
            <a:extLst>
              <a:ext uri="{FF2B5EF4-FFF2-40B4-BE49-F238E27FC236}">
                <a16:creationId xmlns:a16="http://schemas.microsoft.com/office/drawing/2014/main" id="{68A3F159-BD91-489C-D41A-0B5D5F6E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r="6379" b="-2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After Bunker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British victory was costly (Pyrrhic)</a:t>
            </a:r>
          </a:p>
          <a:p>
            <a:r>
              <a:rPr lang="en-US" sz="1700"/>
              <a:t>General William Howe sought a decisive blow</a:t>
            </a:r>
          </a:p>
          <a:p>
            <a:r>
              <a:rPr lang="en-US" sz="1700"/>
              <a:t>New York City chosen as the target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776 The Battle of Brooklyn: The British Landing">
            <a:extLst>
              <a:ext uri="{FF2B5EF4-FFF2-40B4-BE49-F238E27FC236}">
                <a16:creationId xmlns:a16="http://schemas.microsoft.com/office/drawing/2014/main" id="{FD655F6E-F27F-8A93-3206-3AFD15F7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r="3077" b="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British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Massive invasion planned</a:t>
            </a:r>
          </a:p>
          <a:p>
            <a:r>
              <a:rPr lang="en-US" sz="1700"/>
              <a:t>Tens of thousands of British and German troops</a:t>
            </a:r>
          </a:p>
          <a:p>
            <a:r>
              <a:rPr lang="en-US" sz="1700"/>
              <a:t>Fleet mobilized in Halifax, Nova Scotia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American General Washington surveys the area, white horse in the background, on the night before the Battle of Princeton">
            <a:extLst>
              <a:ext uri="{FF2B5EF4-FFF2-40B4-BE49-F238E27FC236}">
                <a16:creationId xmlns:a16="http://schemas.microsoft.com/office/drawing/2014/main" id="{20400568-3208-78DA-52DD-89D3E2C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33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American Preparations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George Washington led American forces</a:t>
            </a:r>
          </a:p>
          <a:p>
            <a:r>
              <a:rPr lang="en-US" sz="1700"/>
              <a:t>General Charles Lee ordered to defend New York</a:t>
            </a:r>
          </a:p>
          <a:p>
            <a:r>
              <a:rPr lang="en-US" sz="1700"/>
              <a:t>Continental Army spread thin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undefined">
            <a:extLst>
              <a:ext uri="{FF2B5EF4-FFF2-40B4-BE49-F238E27FC236}">
                <a16:creationId xmlns:a16="http://schemas.microsoft.com/office/drawing/2014/main" id="{DEC440E5-BB15-8C74-9022-0A6DD2E1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30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British Arrival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Howe sailed with 9,000 troops</a:t>
            </a:r>
          </a:p>
          <a:p>
            <a:r>
              <a:rPr lang="en-US" sz="1700"/>
              <a:t>British landed on Staten Island</a:t>
            </a:r>
          </a:p>
          <a:p>
            <a:r>
              <a:rPr lang="en-US" sz="1700"/>
              <a:t>More reinforcements followed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4D16A35-1D87-696A-FD23-369286D6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r="15047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Battle of Brooklyn Heights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August 27, 1776</a:t>
            </a:r>
          </a:p>
          <a:p>
            <a:r>
              <a:rPr lang="en-US" sz="1700"/>
              <a:t>Also called the Battle of Long Island</a:t>
            </a:r>
          </a:p>
          <a:p>
            <a:r>
              <a:rPr lang="en-US" sz="1700"/>
              <a:t>British outflanked the Americans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Washington in New York City — Fraunces Tavern® Museum">
            <a:extLst>
              <a:ext uri="{FF2B5EF4-FFF2-40B4-BE49-F238E27FC236}">
                <a16:creationId xmlns:a16="http://schemas.microsoft.com/office/drawing/2014/main" id="{8D5EEF93-2D38-208B-C734-F48BF112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r="1634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American Retreat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Patriots withdrew under cover of darkness</a:t>
            </a:r>
          </a:p>
          <a:p>
            <a:r>
              <a:rPr lang="en-US" sz="1700"/>
              <a:t>Evaded a British siege</a:t>
            </a:r>
          </a:p>
          <a:p>
            <a:r>
              <a:rPr lang="en-US" sz="1700"/>
              <a:t>Retreated to Manhattan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1776-1783: British Occupation and Liberation of NYC">
            <a:extLst>
              <a:ext uri="{FF2B5EF4-FFF2-40B4-BE49-F238E27FC236}">
                <a16:creationId xmlns:a16="http://schemas.microsoft.com/office/drawing/2014/main" id="{C8C46B91-A438-8F55-FE9C-9409AED5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9414" b="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British Take Manhattan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Peace talks failed</a:t>
            </a:r>
          </a:p>
          <a:p>
            <a:r>
              <a:rPr lang="en-US" sz="1700"/>
              <a:t>12,000 British troops captured Lower Manhattan</a:t>
            </a:r>
          </a:p>
          <a:p>
            <a:r>
              <a:rPr lang="en-US" sz="1700"/>
              <a:t>Americans retreated north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508</Words>
  <Application>Microsoft Macintosh PowerPoint</Application>
  <PresentationFormat>On-screen Show (4:3)</PresentationFormat>
  <Paragraphs>79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Aldhabi</vt:lpstr>
      <vt:lpstr>Arial</vt:lpstr>
      <vt:lpstr>Calibri</vt:lpstr>
      <vt:lpstr>Office Theme</vt:lpstr>
      <vt:lpstr>Battles of New York (1776)</vt:lpstr>
      <vt:lpstr>LearnAboutAmerica.com</vt:lpstr>
      <vt:lpstr>After Bunker Hill</vt:lpstr>
      <vt:lpstr>British Strategy</vt:lpstr>
      <vt:lpstr>American Preparations</vt:lpstr>
      <vt:lpstr>British Arrival</vt:lpstr>
      <vt:lpstr>Battle of Brooklyn Heights</vt:lpstr>
      <vt:lpstr>American Retreat</vt:lpstr>
      <vt:lpstr>British Take Manhattan</vt:lpstr>
      <vt:lpstr>Harlem Heights and White Plains</vt:lpstr>
      <vt:lpstr>Fort Washington</vt:lpstr>
      <vt:lpstr>Prison Ships</vt:lpstr>
      <vt:lpstr>Fort Lee and Retreat</vt:lpstr>
      <vt:lpstr>Across the Delaware</vt:lpstr>
      <vt:lpstr>Bleak Outlook</vt:lpstr>
      <vt:lpstr>British Winter Quarters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3</cp:revision>
  <dcterms:created xsi:type="dcterms:W3CDTF">2013-01-27T09:14:16Z</dcterms:created>
  <dcterms:modified xsi:type="dcterms:W3CDTF">2026-01-06T16:28:28Z</dcterms:modified>
  <cp:category/>
</cp:coreProperties>
</file>