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8"/>
    <p:restoredTop sz="94749"/>
  </p:normalViewPr>
  <p:slideViewPr>
    <p:cSldViewPr snapToGrid="0" snapToObjects="1">
      <p:cViewPr varScale="1">
        <p:scale>
          <a:sx n="90" d="100"/>
          <a:sy n="90" d="100"/>
        </p:scale>
        <p:origin x="920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32206-4114-1A44-AFCC-D4C74666292E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C52F-E837-9740-AAC3-374F1C9D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52F-E837-9740-AAC3-374F1C9D3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causes-of-the-revolutionary-war/declaration-of-independen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lowchart: Document 10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Declaration of Independence</a:t>
            </a:r>
          </a:p>
        </p:txBody>
      </p:sp>
      <p:pic>
        <p:nvPicPr>
          <p:cNvPr id="1026" name="Picture 2" descr="United States Declaration of Independence - Wikipedia">
            <a:extLst>
              <a:ext uri="{FF2B5EF4-FFF2-40B4-BE49-F238E27FC236}">
                <a16:creationId xmlns:a16="http://schemas.microsoft.com/office/drawing/2014/main" id="{6605E541-560C-BF4D-284D-30EC4BFE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199" y="640080"/>
            <a:ext cx="4700152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CC999-3BB7-5D62-691D-49804F98A3BE}"/>
              </a:ext>
            </a:extLst>
          </p:cNvPr>
          <p:cNvSpPr txBox="1"/>
          <p:nvPr/>
        </p:nvSpPr>
        <p:spPr>
          <a:xfrm>
            <a:off x="249382" y="4391891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Fun Facts About the Declaration of Independence | Military.com">
            <a:extLst>
              <a:ext uri="{FF2B5EF4-FFF2-40B4-BE49-F238E27FC236}">
                <a16:creationId xmlns:a16="http://schemas.microsoft.com/office/drawing/2014/main" id="{D92AD209-F9A6-D24E-9FE3-49E76A40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r="1288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92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What the Declaration 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Announced independence from Britain</a:t>
            </a:r>
          </a:p>
          <a:p>
            <a:r>
              <a:rPr lang="en-US" sz="1700"/>
              <a:t>United the colonies</a:t>
            </a:r>
          </a:p>
          <a:p>
            <a:r>
              <a:rPr lang="en-US" sz="1700"/>
              <a:t>Encouraged foreign support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Our original Constitution was both brilliant and highly flawed' - Harvard  Law School | Harvard Law School">
            <a:extLst>
              <a:ext uri="{FF2B5EF4-FFF2-40B4-BE49-F238E27FC236}">
                <a16:creationId xmlns:a16="http://schemas.microsoft.com/office/drawing/2014/main" id="{395F8B39-1E72-D185-03A1-2F873EAB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3495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Long-Term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Inspired democratic movements worldwide</a:t>
            </a:r>
          </a:p>
          <a:p>
            <a:r>
              <a:rPr lang="en-US" sz="1700"/>
              <a:t>Influenced the Constitution and Bill of Rights</a:t>
            </a:r>
          </a:p>
          <a:p>
            <a:r>
              <a:rPr lang="en-US" sz="1700"/>
              <a:t>Remains a symbol of freedom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attles of Lexington and Concord | Date, Location, Map, &amp; Paul Revere's  Ride | Britannica">
            <a:extLst>
              <a:ext uri="{FF2B5EF4-FFF2-40B4-BE49-F238E27FC236}">
                <a16:creationId xmlns:a16="http://schemas.microsoft.com/office/drawing/2014/main" id="{1504FCF2-ED4C-53AC-B221-A6B3B27D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2804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Divided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Not all colonists supported independence</a:t>
            </a:r>
          </a:p>
          <a:p>
            <a:r>
              <a:rPr lang="en-US" sz="1700"/>
              <a:t>Loyalists faced punishment or exile</a:t>
            </a:r>
          </a:p>
          <a:p>
            <a:r>
              <a:rPr lang="en-US" sz="1700"/>
              <a:t>The Revolution was also a civil conflict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From Words to a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Declaration explained why independence was necessary</a:t>
            </a:r>
          </a:p>
          <a:p>
            <a:r>
              <a:t>Ideas and arguments fueled the Revolution</a:t>
            </a:r>
          </a:p>
          <a:p>
            <a:r>
              <a:t>Its impact continues today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112"/>
            <a:ext cx="1380367" cy="1099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Declaration of Independence,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https://learnaboutamerica.com/american-history/revolutionary-war/causes-of-the-revolutionary-war/declaration-of-independence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Colonial America Before 1776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Colonists were divided over their relationship with Great Britain</a:t>
            </a:r>
          </a:p>
          <a:p>
            <a:pPr>
              <a:lnSpc>
                <a:spcPct val="90000"/>
              </a:lnSpc>
            </a:pPr>
            <a:r>
              <a:rPr lang="en-US" sz="1900"/>
              <a:t>Patriots believed British rule was unfair and oppressive</a:t>
            </a:r>
          </a:p>
          <a:p>
            <a:pPr>
              <a:lnSpc>
                <a:spcPct val="90000"/>
              </a:lnSpc>
            </a:pPr>
            <a:r>
              <a:rPr lang="en-US" sz="1900"/>
              <a:t>Loyalists believed loyalty provided stability and protection</a:t>
            </a:r>
          </a:p>
          <a:p>
            <a:pPr>
              <a:lnSpc>
                <a:spcPct val="90000"/>
              </a:lnSpc>
            </a:pPr>
            <a:r>
              <a:rPr lang="en-US" sz="1900"/>
              <a:t>Disagreements affected families and communities</a:t>
            </a:r>
          </a:p>
        </p:txBody>
      </p:sp>
      <p:pic>
        <p:nvPicPr>
          <p:cNvPr id="2050" name="Picture 2" descr="George III - Wikipedia">
            <a:extLst>
              <a:ext uri="{FF2B5EF4-FFF2-40B4-BE49-F238E27FC236}">
                <a16:creationId xmlns:a16="http://schemas.microsoft.com/office/drawing/2014/main" id="{BB5093BD-070B-150F-2F48-D291A214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r="2" b="2"/>
          <a:stretch>
            <a:fillRect/>
          </a:stretch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o Were the Sons of Liberty? | American Battlefield Trust">
            <a:extLst>
              <a:ext uri="{FF2B5EF4-FFF2-40B4-BE49-F238E27FC236}">
                <a16:creationId xmlns:a16="http://schemas.microsoft.com/office/drawing/2014/main" id="{5F08DA9C-CACB-DE48-5948-9A6AAA00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2674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Patriots vs. Loyalists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Patriots believed:</a:t>
            </a:r>
          </a:p>
          <a:p>
            <a:pPr>
              <a:lnSpc>
                <a:spcPct val="90000"/>
              </a:lnSpc>
            </a:pPr>
            <a:r>
              <a:rPr lang="en-US" sz="1600"/>
              <a:t>- Taxes without representation were unjust</a:t>
            </a:r>
          </a:p>
          <a:p>
            <a:pPr>
              <a:lnSpc>
                <a:spcPct val="90000"/>
              </a:lnSpc>
            </a:pPr>
            <a:r>
              <a:rPr lang="en-US" sz="1600"/>
              <a:t>- Rights were being violated</a:t>
            </a:r>
          </a:p>
          <a:p>
            <a:pPr>
              <a:lnSpc>
                <a:spcPct val="90000"/>
              </a:lnSpc>
            </a:pPr>
            <a:r>
              <a:rPr lang="en-US" sz="1600"/>
              <a:t>- Self-government was necessary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Loyalists believed:</a:t>
            </a:r>
          </a:p>
          <a:p>
            <a:pPr>
              <a:lnSpc>
                <a:spcPct val="90000"/>
              </a:lnSpc>
            </a:pPr>
            <a:r>
              <a:rPr lang="en-US" sz="1600"/>
              <a:t>- Britain provided order and security</a:t>
            </a:r>
          </a:p>
          <a:p>
            <a:pPr>
              <a:lnSpc>
                <a:spcPct val="90000"/>
              </a:lnSpc>
            </a:pPr>
            <a:r>
              <a:rPr lang="en-US" sz="1600"/>
              <a:t>- Rebellion would lead to chaos</a:t>
            </a:r>
          </a:p>
          <a:p>
            <a:pPr>
              <a:lnSpc>
                <a:spcPct val="90000"/>
              </a:lnSpc>
            </a:pPr>
            <a:r>
              <a:rPr lang="en-US" sz="1600"/>
              <a:t>- Loyalty to the king was a duty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mmittee of Five - Wikipedia">
            <a:extLst>
              <a:ext uri="{FF2B5EF4-FFF2-40B4-BE49-F238E27FC236}">
                <a16:creationId xmlns:a16="http://schemas.microsoft.com/office/drawing/2014/main" id="{9E39505E-D9DB-C710-9BBE-B88B2B8F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r="7909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Why the Declaration Was Written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Colonists wanted to explain why they were breaking away</a:t>
            </a:r>
          </a:p>
          <a:p>
            <a:r>
              <a:rPr lang="en-US" sz="1700"/>
              <a:t>The Declaration justified independence to Britain, the colonies, and foreign nations</a:t>
            </a:r>
          </a:p>
          <a:p>
            <a:r>
              <a:rPr lang="en-US" sz="1700"/>
              <a:t>It was meant to persuade, not just announce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Early Life of Thomas Jefferson — Americana Corner">
            <a:extLst>
              <a:ext uri="{FF2B5EF4-FFF2-40B4-BE49-F238E27FC236}">
                <a16:creationId xmlns:a16="http://schemas.microsoft.com/office/drawing/2014/main" id="{F987BCE5-787D-272C-814E-48E731D9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r="1108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Who Wrote the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Written mainly by Thomas Jefferson</a:t>
            </a:r>
          </a:p>
          <a:p>
            <a:r>
              <a:rPr lang="en-US" sz="1700"/>
              <a:t>Edited and approved by the Continental Congress</a:t>
            </a:r>
          </a:p>
          <a:p>
            <a:r>
              <a:rPr lang="en-US" sz="1700"/>
              <a:t>Influenced by Enlightenment ideas like natural rights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On the back of the $2 bill are the 5 founding fathers who drafted the  Declaration of Independence. Among them: CT's Roger Sherman, who also  brokered the CT Compromise agreement that paved">
            <a:extLst>
              <a:ext uri="{FF2B5EF4-FFF2-40B4-BE49-F238E27FC236}">
                <a16:creationId xmlns:a16="http://schemas.microsoft.com/office/drawing/2014/main" id="{4FD36CB3-5449-5358-9071-07070615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r="2808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Core Idea: Natural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All people are born with natural rights</a:t>
            </a:r>
          </a:p>
          <a:p>
            <a:r>
              <a:rPr lang="en-US" sz="1700"/>
              <a:t>Life, Liberty, and the pursuit of happiness</a:t>
            </a:r>
          </a:p>
          <a:p>
            <a:r>
              <a:rPr lang="en-US" sz="1700"/>
              <a:t>Governments exist to protect these rights</a:t>
            </a:r>
          </a:p>
          <a:p>
            <a:r>
              <a:rPr lang="en-US" sz="1700"/>
              <a:t>People may change governments that fail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tamping Out the Stamp Act - JSTOR Daily">
            <a:extLst>
              <a:ext uri="{FF2B5EF4-FFF2-40B4-BE49-F238E27FC236}">
                <a16:creationId xmlns:a16="http://schemas.microsoft.com/office/drawing/2014/main" id="{3CDACD62-9826-1CFD-AADA-BEE0A207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r="1338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Complaints Against the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Taxation without representation</a:t>
            </a:r>
          </a:p>
          <a:p>
            <a:r>
              <a:rPr lang="en-US" sz="1700"/>
              <a:t>British soldiers in colonial cities</a:t>
            </a:r>
          </a:p>
          <a:p>
            <a:r>
              <a:rPr lang="en-US" sz="1700"/>
              <a:t>Laws passed without colonial consent</a:t>
            </a:r>
          </a:p>
          <a:p>
            <a:r>
              <a:rPr lang="en-US" sz="1700"/>
              <a:t>Interference with self-government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oyalist (American Revolution) - Wikipedia">
            <a:extLst>
              <a:ext uri="{FF2B5EF4-FFF2-40B4-BE49-F238E27FC236}">
                <a16:creationId xmlns:a16="http://schemas.microsoft.com/office/drawing/2014/main" id="{FBFFCD50-559D-864E-4AF8-B3ABF77F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1076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Loyalist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Believed problems could be solved peacefully</a:t>
            </a:r>
          </a:p>
          <a:p>
            <a:r>
              <a:rPr lang="en-US" sz="1700"/>
              <a:t>Feared war and instability</a:t>
            </a:r>
          </a:p>
          <a:p>
            <a:r>
              <a:rPr lang="en-US" sz="1700"/>
              <a:t>Thought rebellion was dangerous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356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Aldhabi</vt:lpstr>
      <vt:lpstr>Aptos</vt:lpstr>
      <vt:lpstr>Arial</vt:lpstr>
      <vt:lpstr>Calibri</vt:lpstr>
      <vt:lpstr>Office Theme</vt:lpstr>
      <vt:lpstr>The Declaration of Independence</vt:lpstr>
      <vt:lpstr>LearnAboutAmerica.com</vt:lpstr>
      <vt:lpstr>Colonial America Before 1776</vt:lpstr>
      <vt:lpstr>Patriots vs. Loyalists</vt:lpstr>
      <vt:lpstr>Why the Declaration Was Written</vt:lpstr>
      <vt:lpstr>Who Wrote the Declaration</vt:lpstr>
      <vt:lpstr>Core Idea: Natural Rights</vt:lpstr>
      <vt:lpstr>Complaints Against the King</vt:lpstr>
      <vt:lpstr>Loyalist Perspective</vt:lpstr>
      <vt:lpstr>What the Declaration Did</vt:lpstr>
      <vt:lpstr>Long-Term Importance</vt:lpstr>
      <vt:lpstr>A Divided Society</vt:lpstr>
      <vt:lpstr>From Words to a Nation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2</cp:revision>
  <dcterms:created xsi:type="dcterms:W3CDTF">2013-01-27T09:14:16Z</dcterms:created>
  <dcterms:modified xsi:type="dcterms:W3CDTF">2026-01-02T17:30:53Z</dcterms:modified>
  <cp:category/>
</cp:coreProperties>
</file>