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210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people-of-the-revolutionary-war/the-continental-arm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6" y="992094"/>
            <a:ext cx="2712684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Continental Army</a:t>
            </a:r>
          </a:p>
        </p:txBody>
      </p:sp>
      <p:pic>
        <p:nvPicPr>
          <p:cNvPr id="1026" name="Picture 2" descr="Continental Army Stamp">
            <a:extLst>
              <a:ext uri="{FF2B5EF4-FFF2-40B4-BE49-F238E27FC236}">
                <a16:creationId xmlns:a16="http://schemas.microsoft.com/office/drawing/2014/main" id="{27B19153-286A-7E8C-BD48-D5E8BA80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804" y="578738"/>
            <a:ext cx="3657504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Washington's Encampment at Morristown, New Jersey and the &quot;Hard Winter&quot; of  1779-1780 | American Battlefield Trust">
            <a:extLst>
              <a:ext uri="{FF2B5EF4-FFF2-40B4-BE49-F238E27FC236}">
                <a16:creationId xmlns:a16="http://schemas.microsoft.com/office/drawing/2014/main" id="{ABC15CAF-6819-F91D-DE3B-4DDA60D5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 r="20723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Winter Hardships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Severe suffering at Morristown</a:t>
            </a:r>
          </a:p>
          <a:p>
            <a:r>
              <a:rPr lang="en-US" sz="1700"/>
              <a:t>Extreme cold and hunger</a:t>
            </a:r>
          </a:p>
          <a:p>
            <a:r>
              <a:rPr lang="en-US" sz="1700"/>
              <a:t>Unsanitary conditions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6E4C4BE-60A0-CCD6-5CF2-B0AA1D49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b="718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Valley Forge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Winter of 1777–1778</a:t>
            </a:r>
          </a:p>
          <a:p>
            <a:r>
              <a:rPr lang="en-US" sz="1700"/>
              <a:t>Nearly one in six soldiers died</a:t>
            </a:r>
          </a:p>
          <a:p>
            <a:r>
              <a:rPr lang="en-US" sz="1700"/>
              <a:t>Diseases spread rapidly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2 - 1847 10c George Washington, Black, Thin Bluish Wove Paper, Imperf. -  Mystic Stamp Company">
            <a:extLst>
              <a:ext uri="{FF2B5EF4-FFF2-40B4-BE49-F238E27FC236}">
                <a16:creationId xmlns:a16="http://schemas.microsoft.com/office/drawing/2014/main" id="{A8FD0B61-EA75-B96B-D43A-55CF479B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r="1" b="1981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Leadership of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Held the army together</a:t>
            </a:r>
          </a:p>
          <a:p>
            <a:r>
              <a:rPr lang="en-US" sz="1700"/>
              <a:t>Encouraged discipline</a:t>
            </a:r>
          </a:p>
          <a:p>
            <a:r>
              <a:rPr lang="en-US" sz="1700"/>
              <a:t>Maintained unity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refer to caption">
            <a:extLst>
              <a:ext uri="{FF2B5EF4-FFF2-40B4-BE49-F238E27FC236}">
                <a16:creationId xmlns:a16="http://schemas.microsoft.com/office/drawing/2014/main" id="{56BAD08D-1FC4-CEF7-45BF-684AC770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 r="2" b="6848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92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Training at Valley Forge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Baron von Steuben arrived in 1778</a:t>
            </a:r>
          </a:p>
          <a:p>
            <a:r>
              <a:rPr lang="en-US" sz="1700"/>
              <a:t>Introduced drills and discipline</a:t>
            </a:r>
          </a:p>
          <a:p>
            <a:r>
              <a:rPr lang="en-US" sz="1700"/>
              <a:t>Improved tactics and formations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ontinental Army | Hamilton Wiki | Fandom">
            <a:extLst>
              <a:ext uri="{FF2B5EF4-FFF2-40B4-BE49-F238E27FC236}">
                <a16:creationId xmlns:a16="http://schemas.microsoft.com/office/drawing/2014/main" id="{CFBD060E-9EC9-AC34-9C18-C0C6EDAA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r="11524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Stronger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Better trained and organized</a:t>
            </a:r>
          </a:p>
          <a:p>
            <a:r>
              <a:rPr lang="en-US" sz="1700"/>
              <a:t>Able to face British forces</a:t>
            </a:r>
          </a:p>
          <a:p>
            <a:r>
              <a:rPr lang="en-US" sz="1700"/>
              <a:t>Marked a turning point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March 8th 2017 – International women's day, MOLLY PITCHER, – “Sergeant Molly,”  – the Battle of Monmouth in Freehold, New Jersey, June 28, 1778. – ROMA  ARCHEOLOGIA e RESTAURO ARCHITETTURA 2010-20.">
            <a:extLst>
              <a:ext uri="{FF2B5EF4-FFF2-40B4-BE49-F238E27FC236}">
                <a16:creationId xmlns:a16="http://schemas.microsoft.com/office/drawing/2014/main" id="{E0C892BD-D159-932D-06A6-F2D94327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9435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Battle of Monmouth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First major test after Valley Forge</a:t>
            </a:r>
          </a:p>
          <a:p>
            <a:r>
              <a:rPr lang="en-US" sz="1700"/>
              <a:t>Fought the British to a draw</a:t>
            </a:r>
          </a:p>
          <a:p>
            <a:r>
              <a:rPr lang="en-US" sz="1700"/>
              <a:t>Showed new strength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Siege of Yorktown - Wikipedia">
            <a:extLst>
              <a:ext uri="{FF2B5EF4-FFF2-40B4-BE49-F238E27FC236}">
                <a16:creationId xmlns:a16="http://schemas.microsoft.com/office/drawing/2014/main" id="{C0F3D1EF-7B50-91FD-041A-05C48CBA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9" r="6937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Yorktown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Worked with French allies</a:t>
            </a:r>
          </a:p>
          <a:p>
            <a:r>
              <a:rPr lang="en-US" sz="1700"/>
              <a:t>Siege in 1781</a:t>
            </a:r>
          </a:p>
          <a:p>
            <a:r>
              <a:rPr lang="en-US" sz="1700"/>
              <a:t>Last major battle of the war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Why the Continental Army Mattered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Unified colonial forces</a:t>
            </a:r>
          </a:p>
          <a:p>
            <a:r>
              <a:t>Survived extreme hardship</a:t>
            </a:r>
          </a:p>
          <a:p>
            <a:r>
              <a:t>Helped win independence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7" y="354811"/>
            <a:ext cx="924466" cy="736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Continental Army,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https://learnaboutamerica.com/american-history/revolutionary-war/people-of-the-revolutionary-war/the-continental-army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acts About the Continental Army during the American Revolution">
            <a:extLst>
              <a:ext uri="{FF2B5EF4-FFF2-40B4-BE49-F238E27FC236}">
                <a16:creationId xmlns:a16="http://schemas.microsoft.com/office/drawing/2014/main" id="{A3BF9A1C-1A55-71D1-9B01-851E4CCE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12169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Colonial Militias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Colonies acted independently for many years</a:t>
            </a:r>
          </a:p>
          <a:p>
            <a:r>
              <a:rPr lang="en-US" sz="1700"/>
              <a:t>No unified national army existed</a:t>
            </a:r>
          </a:p>
          <a:p>
            <a:r>
              <a:rPr lang="en-US" sz="1700"/>
              <a:t>Defense relied on local militias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eroes, Heroines, and History: The Colonial Farmer">
            <a:extLst>
              <a:ext uri="{FF2B5EF4-FFF2-40B4-BE49-F238E27FC236}">
                <a16:creationId xmlns:a16="http://schemas.microsoft.com/office/drawing/2014/main" id="{DDEA400B-19C7-4832-85AB-AA1470DF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25883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Who Served in the Militias?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Citizens, farmers, and laborers</a:t>
            </a:r>
          </a:p>
          <a:p>
            <a:r>
              <a:rPr lang="en-US" sz="1700"/>
              <a:t>Part-time soldiers</a:t>
            </a:r>
          </a:p>
          <a:p>
            <a:r>
              <a:rPr lang="en-US" sz="1700"/>
              <a:t>Little formal training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ship sailing in the ocean&#10;&#10;AI-generated content may be incorrect.">
            <a:extLst>
              <a:ext uri="{FF2B5EF4-FFF2-40B4-BE49-F238E27FC236}">
                <a16:creationId xmlns:a16="http://schemas.microsoft.com/office/drawing/2014/main" id="{5ED1BC64-0C91-C0B5-F80C-E85B335A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02" r="13058" b="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a National Army Was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Tensions with Britain increased</a:t>
            </a:r>
          </a:p>
          <a:p>
            <a:r>
              <a:rPr lang="en-US" sz="1700"/>
              <a:t>War seemed unavoidable</a:t>
            </a:r>
          </a:p>
          <a:p>
            <a:r>
              <a:rPr lang="en-US" sz="1700"/>
              <a:t>Militias alone were not enough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attles of Lexington and Concord | Date, Location, Map, &amp; Paul Revere's  Ride | Britannica">
            <a:extLst>
              <a:ext uri="{FF2B5EF4-FFF2-40B4-BE49-F238E27FC236}">
                <a16:creationId xmlns:a16="http://schemas.microsoft.com/office/drawing/2014/main" id="{8C5B3E98-1F29-5038-5C02-CFD1A782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2804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Creation of a Permanent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Battles of Lexington and Concord in 1775</a:t>
            </a:r>
          </a:p>
          <a:p>
            <a:r>
              <a:rPr lang="en-US" sz="1700"/>
              <a:t>Massachusetts Provincial Congress formed 26 regiments</a:t>
            </a:r>
          </a:p>
          <a:p>
            <a:r>
              <a:rPr lang="en-US" sz="1700"/>
              <a:t>Additional forces raised in New England and New York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Head and shoulders portrait of George Washington">
            <a:extLst>
              <a:ext uri="{FF2B5EF4-FFF2-40B4-BE49-F238E27FC236}">
                <a16:creationId xmlns:a16="http://schemas.microsoft.com/office/drawing/2014/main" id="{5DB2CECB-6335-62B8-9115-0EC6E445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22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Birth of the Continental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Authorized by the Continental Congress on June 14, 1775</a:t>
            </a:r>
          </a:p>
          <a:p>
            <a:r>
              <a:rPr lang="en-US" sz="1700"/>
              <a:t>George Washington appointed Commander-in-Chief</a:t>
            </a:r>
          </a:p>
          <a:p>
            <a:r>
              <a:rPr lang="en-US" sz="1700"/>
              <a:t>Permanent army became necessary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food and a knife&#10;&#10;AI-generated content may be incorrect.">
            <a:extLst>
              <a:ext uri="{FF2B5EF4-FFF2-40B4-BE49-F238E27FC236}">
                <a16:creationId xmlns:a16="http://schemas.microsoft.com/office/drawing/2014/main" id="{7BEB6452-DB05-1471-4D89-1EE0A47E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56" r="10156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Early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Inexperienced soldiers</a:t>
            </a:r>
          </a:p>
          <a:p>
            <a:r>
              <a:rPr lang="en-US" sz="1700"/>
              <a:t>Shortages of weapons and supplies</a:t>
            </a:r>
          </a:p>
          <a:p>
            <a:r>
              <a:rPr lang="en-US" sz="1700"/>
              <a:t>Poor clothing, shoes, and food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Kabinettskriege:: How Sick were Eighteenth-Century Soldiers?">
            <a:extLst>
              <a:ext uri="{FF2B5EF4-FFF2-40B4-BE49-F238E27FC236}">
                <a16:creationId xmlns:a16="http://schemas.microsoft.com/office/drawing/2014/main" id="{BC815CD2-470B-8DD9-A633-95B27C7C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18612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Low Morale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Harsh conditions lowered spirits</a:t>
            </a:r>
          </a:p>
          <a:p>
            <a:r>
              <a:rPr lang="en-US" sz="1700"/>
              <a:t>Desertion was common</a:t>
            </a:r>
          </a:p>
          <a:p>
            <a:r>
              <a:rPr lang="en-US" sz="1700"/>
              <a:t>Disease weakened the army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317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Aldhabi</vt:lpstr>
      <vt:lpstr>Arial</vt:lpstr>
      <vt:lpstr>Calibri</vt:lpstr>
      <vt:lpstr>Office Theme</vt:lpstr>
      <vt:lpstr>The Continental Army</vt:lpstr>
      <vt:lpstr>LearnAboutAmerica.com</vt:lpstr>
      <vt:lpstr>Colonial Militias</vt:lpstr>
      <vt:lpstr>Who Served in the Militias?</vt:lpstr>
      <vt:lpstr>Why a National Army Was Needed</vt:lpstr>
      <vt:lpstr>Creation of a Permanent Army</vt:lpstr>
      <vt:lpstr>Birth of the Continental Army</vt:lpstr>
      <vt:lpstr>Early Problems</vt:lpstr>
      <vt:lpstr>Low Morale</vt:lpstr>
      <vt:lpstr>Winter Hardships</vt:lpstr>
      <vt:lpstr>Valley Forge</vt:lpstr>
      <vt:lpstr>Leadership of Washington</vt:lpstr>
      <vt:lpstr>Training at Valley Forge</vt:lpstr>
      <vt:lpstr>A Stronger Army</vt:lpstr>
      <vt:lpstr>Battle of Monmouth</vt:lpstr>
      <vt:lpstr>Yorktown</vt:lpstr>
      <vt:lpstr>Why the Continental Army Mattered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2026-01-01T20:04:51Z</dcterms:modified>
  <cp:category/>
</cp:coreProperties>
</file>