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5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french-and-indian-war/causes-and-effect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mping Out the Stamp Act - JSTOR Daily">
            <a:extLst>
              <a:ext uri="{FF2B5EF4-FFF2-40B4-BE49-F238E27FC236}">
                <a16:creationId xmlns:a16="http://schemas.microsoft.com/office/drawing/2014/main" id="{9DFAAC88-3440-7308-69B7-2DD42A95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r="13386" b="-1"/>
          <a:stretch>
            <a:fillRect/>
          </a:stretch>
        </p:blipFill>
        <p:spPr bwMode="auto">
          <a:xfrm>
            <a:off x="1891768" y="10"/>
            <a:ext cx="72522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171" y="743447"/>
            <a:ext cx="2980038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500"/>
              <a:t>Effects of the French and Indian War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Who Were the Sons of Liberty? | American Battlefield Trust">
            <a:extLst>
              <a:ext uri="{FF2B5EF4-FFF2-40B4-BE49-F238E27FC236}">
                <a16:creationId xmlns:a16="http://schemas.microsoft.com/office/drawing/2014/main" id="{E3BAD157-1DB7-88A3-FDEE-3A8C2713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21108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Colonial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Colonists felt betrayed by Britain</a:t>
            </a:r>
          </a:p>
          <a:p>
            <a:r>
              <a:rPr lang="en-US" sz="1700"/>
              <a:t>Many ignored the Proclamation line</a:t>
            </a:r>
          </a:p>
          <a:p>
            <a:r>
              <a:rPr lang="en-US" sz="1700"/>
              <a:t>Tensions grew between Britain and colonies</a:t>
            </a:r>
          </a:p>
          <a:p>
            <a:r>
              <a:rPr lang="en-US" sz="1700"/>
              <a:t>Trust between groups weakened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the War’s Effects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Changed Britain’s relationship with the colonies</a:t>
            </a:r>
          </a:p>
          <a:p>
            <a:r>
              <a:t>Increased conflict over land and money</a:t>
            </a:r>
          </a:p>
          <a:p>
            <a:r>
              <a:t>Native Americans lost power and land</a:t>
            </a:r>
          </a:p>
          <a:p>
            <a:r>
              <a:t>Helped lead to the American Revolution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effects of the French and Indian War,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https://learnaboutamerica.com/american-history/french-and-indian</a:t>
            </a:r>
            <a:r>
              <a:rPr lang="en-US">
                <a:hlinkClick r:id="rId3"/>
              </a:rPr>
              <a:t>-war/causes-and-effects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urrender of Montreal">
            <a:extLst>
              <a:ext uri="{FF2B5EF4-FFF2-40B4-BE49-F238E27FC236}">
                <a16:creationId xmlns:a16="http://schemas.microsoft.com/office/drawing/2014/main" id="{42AE2A62-18D3-AD3A-1820-70E9D977F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4" r="9670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Britain Gains New Territory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France lost most of its North American land</a:t>
            </a:r>
          </a:p>
          <a:p>
            <a:r>
              <a:rPr lang="en-US" sz="1700"/>
              <a:t>Britain gained Canada and land east of the Mississippi River</a:t>
            </a:r>
          </a:p>
          <a:p>
            <a:r>
              <a:rPr lang="en-US" sz="1700"/>
              <a:t>Spain gained Louisiana from France</a:t>
            </a:r>
          </a:p>
          <a:p>
            <a:r>
              <a:rPr lang="en-US" sz="1700"/>
              <a:t>Britain became the dominant power in North America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illiam Pym&quot; Asserts Parliamentary Supremacy | Teaching American History">
            <a:extLst>
              <a:ext uri="{FF2B5EF4-FFF2-40B4-BE49-F238E27FC236}">
                <a16:creationId xmlns:a16="http://schemas.microsoft.com/office/drawing/2014/main" id="{E2BA62B5-1BD7-B64C-9A5E-1E26451E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5" r="15159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Debt and Financial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The war was expensive for Britain</a:t>
            </a:r>
          </a:p>
          <a:p>
            <a:r>
              <a:rPr lang="en-US" sz="1700"/>
              <a:t>Britain owed a large amount of money</a:t>
            </a:r>
          </a:p>
          <a:p>
            <a:r>
              <a:rPr lang="en-US" sz="1700"/>
              <a:t>British leaders believed colonists should help pay</a:t>
            </a:r>
          </a:p>
          <a:p>
            <a:r>
              <a:rPr lang="en-US" sz="1700"/>
              <a:t>This led to new taxes on the colonies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On this day in history March 22, 1765 – Stamp Act imposed on American  colonies | History | heraldchronicle.com">
            <a:extLst>
              <a:ext uri="{FF2B5EF4-FFF2-40B4-BE49-F238E27FC236}">
                <a16:creationId xmlns:a16="http://schemas.microsoft.com/office/drawing/2014/main" id="{E06B9E92-3673-8F92-4A52-32E9F6BA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8" r="15924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New Taxes on the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Britain passed new laws to raise money</a:t>
            </a:r>
          </a:p>
          <a:p>
            <a:r>
              <a:rPr lang="en-US" sz="1700"/>
              <a:t>Colonists were taxed to pay war debt</a:t>
            </a:r>
          </a:p>
          <a:p>
            <a:r>
              <a:rPr lang="en-US" sz="1700"/>
              <a:t>Many colonists felt the taxes were unfair</a:t>
            </a:r>
          </a:p>
          <a:p>
            <a:r>
              <a:rPr lang="en-US" sz="1700"/>
              <a:t>This caused anger and protests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Proclamation Line of 1763">
            <a:extLst>
              <a:ext uri="{FF2B5EF4-FFF2-40B4-BE49-F238E27FC236}">
                <a16:creationId xmlns:a16="http://schemas.microsoft.com/office/drawing/2014/main" id="{DB8128F5-7854-6761-E2EE-D89FB29D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929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The Royal Proclamation of 1763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Issued by King George III</a:t>
            </a:r>
          </a:p>
          <a:p>
            <a:r>
              <a:rPr lang="en-US" sz="1700"/>
              <a:t>Banned colonial settlement west of the Appalachian Mountains</a:t>
            </a:r>
          </a:p>
          <a:p>
            <a:r>
              <a:rPr lang="en-US" sz="1700"/>
              <a:t>Created a boundary line to reduce conflict</a:t>
            </a:r>
          </a:p>
          <a:p>
            <a:r>
              <a:rPr lang="en-US" sz="1700"/>
              <a:t>Angered colonists who wanted western land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Proclamation of 1763, 1763 | Gilder Lehrman Institute of American History">
            <a:extLst>
              <a:ext uri="{FF2B5EF4-FFF2-40B4-BE49-F238E27FC236}">
                <a16:creationId xmlns:a16="http://schemas.microsoft.com/office/drawing/2014/main" id="{BFD26DB0-14F8-031C-9B95-5DEABD828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168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615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Why Britain Issued the Proclamation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To avoid more wars with Native Americans</a:t>
            </a:r>
          </a:p>
          <a:p>
            <a:r>
              <a:rPr lang="en-US" sz="1700"/>
              <a:t>To control colonial expansion</a:t>
            </a:r>
          </a:p>
          <a:p>
            <a:r>
              <a:rPr lang="en-US" sz="1700"/>
              <a:t>To protect British forts and troops</a:t>
            </a:r>
          </a:p>
          <a:p>
            <a:r>
              <a:rPr lang="en-US" sz="1700"/>
              <a:t>To reduce military costs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Pontiac's War - Wikipedia">
            <a:extLst>
              <a:ext uri="{FF2B5EF4-FFF2-40B4-BE49-F238E27FC236}">
                <a16:creationId xmlns:a16="http://schemas.microsoft.com/office/drawing/2014/main" id="{820D1B4D-1D1C-8252-251B-B01CD1511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r="24995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Pontiac’s Rebellion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Native American uprising after the war</a:t>
            </a:r>
          </a:p>
          <a:p>
            <a:r>
              <a:rPr lang="en-US" sz="1700"/>
              <a:t>Led by Pontiac, an Ottawa leader</a:t>
            </a:r>
          </a:p>
          <a:p>
            <a:r>
              <a:rPr lang="en-US" sz="1700"/>
              <a:t>Native Americans attacked British forts</a:t>
            </a:r>
          </a:p>
          <a:p>
            <a:r>
              <a:rPr lang="en-US" sz="1700"/>
              <a:t>Showed Native anger toward British policies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Monday, September 25, 2023 – How the Pontiac rebellion changed history »  Native America Calling">
            <a:extLst>
              <a:ext uri="{FF2B5EF4-FFF2-40B4-BE49-F238E27FC236}">
                <a16:creationId xmlns:a16="http://schemas.microsoft.com/office/drawing/2014/main" id="{95A89CAB-5461-E094-5888-81B3F9A89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26400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Impact of Pontiac’s Rebellion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British settlers were attacked on the frontier</a:t>
            </a:r>
          </a:p>
          <a:p>
            <a:r>
              <a:rPr lang="en-US" sz="1700"/>
              <a:t>Britain realized Native resistance was strong</a:t>
            </a:r>
          </a:p>
          <a:p>
            <a:r>
              <a:rPr lang="en-US" sz="1700"/>
              <a:t>Led directly to the Royal Proclamation of 1763</a:t>
            </a:r>
          </a:p>
          <a:p>
            <a:r>
              <a:rPr lang="en-US" sz="1700"/>
              <a:t>Increased tensions between groups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336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Aldhabi</vt:lpstr>
      <vt:lpstr>Arial</vt:lpstr>
      <vt:lpstr>Calibri</vt:lpstr>
      <vt:lpstr>Office Theme</vt:lpstr>
      <vt:lpstr>Effects of the French and Indian War</vt:lpstr>
      <vt:lpstr>LearnAboutAmerica.com</vt:lpstr>
      <vt:lpstr>Britain Gains New Territory</vt:lpstr>
      <vt:lpstr>Debt and Financial Problems</vt:lpstr>
      <vt:lpstr>New Taxes on the Colonies</vt:lpstr>
      <vt:lpstr>The Royal Proclamation of 1763</vt:lpstr>
      <vt:lpstr>Why Britain Issued the Proclamation</vt:lpstr>
      <vt:lpstr>Pontiac’s Rebellion</vt:lpstr>
      <vt:lpstr>Impact of Pontiac’s Rebellion</vt:lpstr>
      <vt:lpstr>Colonial Reactions</vt:lpstr>
      <vt:lpstr>Why the War’s Effects Matter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2026-01-01T16:24:09Z</dcterms:modified>
  <cp:category/>
</cp:coreProperties>
</file>