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717"/>
  </p:normalViewPr>
  <p:slideViewPr>
    <p:cSldViewPr snapToGrid="0" snapToObjects="1">
      <p:cViewPr varScale="1">
        <p:scale>
          <a:sx n="107" d="100"/>
          <a:sy n="107" d="100"/>
        </p:scale>
        <p:origin x="155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french-and-indian-war/causes-and-effect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Battle of Fort Ticonderoga 1758">
            <a:extLst>
              <a:ext uri="{FF2B5EF4-FFF2-40B4-BE49-F238E27FC236}">
                <a16:creationId xmlns:a16="http://schemas.microsoft.com/office/drawing/2014/main" id="{CE7D7BFA-DC61-C71E-65E0-1F550B3F3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3"/>
          <a:stretch>
            <a:fillRect/>
          </a:stretch>
        </p:blipFill>
        <p:spPr bwMode="auto">
          <a:xfrm>
            <a:off x="-2285" y="10"/>
            <a:ext cx="9143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Rectangle 922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500" dirty="0">
                <a:solidFill>
                  <a:srgbClr val="FFFFFF"/>
                </a:solidFill>
              </a:rPr>
              <a:t>Causes of the French and Indian War</a:t>
            </a:r>
            <a:br>
              <a:rPr lang="en-US" sz="4500" dirty="0">
                <a:solidFill>
                  <a:srgbClr val="FFFFFF"/>
                </a:solidFill>
              </a:rPr>
            </a:br>
            <a:br>
              <a:rPr lang="en-US" sz="4500" dirty="0">
                <a:solidFill>
                  <a:srgbClr val="FFFFFF"/>
                </a:solidFill>
              </a:rPr>
            </a:br>
            <a:r>
              <a:rPr lang="en-US" sz="4500" dirty="0">
                <a:solidFill>
                  <a:srgbClr val="FFFFFF"/>
                </a:solidFill>
              </a:rPr>
              <a:t>https://</a:t>
            </a:r>
            <a:r>
              <a:rPr lang="en-US" sz="4500" dirty="0" err="1">
                <a:solidFill>
                  <a:srgbClr val="FFFFFF"/>
                </a:solidFill>
              </a:rPr>
              <a:t>learnaboutamerica.com</a:t>
            </a:r>
            <a:endParaRPr lang="en-US" sz="4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Battle of the Plains of Abraham - Wikipedia">
            <a:extLst>
              <a:ext uri="{FF2B5EF4-FFF2-40B4-BE49-F238E27FC236}">
                <a16:creationId xmlns:a16="http://schemas.microsoft.com/office/drawing/2014/main" id="{54162B85-80C5-15E8-CD73-5FC8B1F8B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" r="27649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200"/>
              <a:t>Global Conflict: The Seven Years’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French and Indian War was part of a global war</a:t>
            </a:r>
          </a:p>
          <a:p>
            <a:r>
              <a:rPr lang="en-US" sz="1700"/>
              <a:t>Known as the Seven Years’ War in Europe</a:t>
            </a:r>
          </a:p>
          <a:p>
            <a:r>
              <a:rPr lang="en-US" sz="1700"/>
              <a:t>Fighting spread to Europe and overseas colonies</a:t>
            </a:r>
          </a:p>
          <a:p>
            <a:r>
              <a:rPr lang="en-US" sz="1700"/>
              <a:t>Britain and France battled worldwide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War Was Inevitable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Competing land claims could not be resolved</a:t>
            </a:r>
          </a:p>
          <a:p>
            <a:r>
              <a:t>Economic and political rivalries grew</a:t>
            </a:r>
          </a:p>
          <a:p>
            <a:r>
              <a:t>Native American concerns were ignored</a:t>
            </a:r>
          </a:p>
          <a:p>
            <a:r>
              <a:t>Violence became unavoidable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754" y="311854"/>
            <a:ext cx="6172200" cy="857250"/>
          </a:xfrm>
        </p:spPr>
        <p:txBody>
          <a:bodyPr>
            <a:normAutofit/>
          </a:bodyPr>
          <a:lstStyle/>
          <a:p>
            <a:r>
              <a:rPr lang="en-US" sz="4950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495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9" y="187332"/>
            <a:ext cx="1232621" cy="981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the causes of the French and Indian War,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https://learnaboutamerica.com/american-history/french-and-indian-war/causes-and-effects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10 Major Events from the Long Rivalry Between Great Britain and France -  History Collection">
            <a:extLst>
              <a:ext uri="{FF2B5EF4-FFF2-40B4-BE49-F238E27FC236}">
                <a16:creationId xmlns:a16="http://schemas.microsoft.com/office/drawing/2014/main" id="{C80C3ECC-406A-1852-2EF4-A0B0CA573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r="12328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Colonial Rivalry in North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Britain and France competed for territory</a:t>
            </a:r>
          </a:p>
          <a:p>
            <a:r>
              <a:rPr lang="en-US" sz="1700"/>
              <a:t>Both wanted control of trade and resources</a:t>
            </a:r>
          </a:p>
          <a:p>
            <a:r>
              <a:rPr lang="en-US" sz="1700"/>
              <a:t>Colonies continued to expand westward</a:t>
            </a:r>
          </a:p>
          <a:p>
            <a:r>
              <a:rPr lang="en-US" sz="1700"/>
              <a:t>Tensions increased as borders overlapped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nch Fort Duquesne (1754-1758)">
            <a:extLst>
              <a:ext uri="{FF2B5EF4-FFF2-40B4-BE49-F238E27FC236}">
                <a16:creationId xmlns:a16="http://schemas.microsoft.com/office/drawing/2014/main" id="{F07FA29E-FA1C-C613-1C98-B359E64CE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r="23777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200"/>
              <a:t>The Importance of the Ohio River Valley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Rich land for farming and fur trading</a:t>
            </a:r>
          </a:p>
          <a:p>
            <a:r>
              <a:rPr lang="en-US" sz="1700"/>
              <a:t>Both France and Britain claimed the region</a:t>
            </a:r>
          </a:p>
          <a:p>
            <a:r>
              <a:rPr lang="en-US" sz="1700"/>
              <a:t>Key transportation routes along rivers</a:t>
            </a:r>
          </a:p>
          <a:p>
            <a:r>
              <a:rPr lang="en-US" sz="1700"/>
              <a:t>Native American tribes also lived on the land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e Proclamation Line of 1763">
            <a:extLst>
              <a:ext uri="{FF2B5EF4-FFF2-40B4-BE49-F238E27FC236}">
                <a16:creationId xmlns:a16="http://schemas.microsoft.com/office/drawing/2014/main" id="{7ADCDFAB-5806-30C8-1CFC-4C1E964EE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83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French and British Claims to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France claimed land from Canada to Louisiana</a:t>
            </a:r>
          </a:p>
          <a:p>
            <a:r>
              <a:rPr lang="en-US" sz="1700"/>
              <a:t>Britain claimed land along the Atlantic coast</a:t>
            </a:r>
          </a:p>
          <a:p>
            <a:r>
              <a:rPr lang="en-US" sz="1700"/>
              <a:t>Colonial charters often overlapped</a:t>
            </a:r>
          </a:p>
          <a:p>
            <a:r>
              <a:rPr lang="en-US" sz="1700"/>
              <a:t>No clear boundaries existed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white stamp with a group of men on horses&#10;&#10;AI-generated content may be incorrect.">
            <a:extLst>
              <a:ext uri="{FF2B5EF4-FFF2-40B4-BE49-F238E27FC236}">
                <a16:creationId xmlns:a16="http://schemas.microsoft.com/office/drawing/2014/main" id="{E427962C-077C-5389-C13E-80BA54E29E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78" r="20451" b="1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French Forts in the Ohio Valley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France built forts to protect its claims</a:t>
            </a:r>
          </a:p>
          <a:p>
            <a:r>
              <a:rPr lang="en-US" sz="1700"/>
              <a:t>Fort Duquesne was especially important</a:t>
            </a:r>
          </a:p>
          <a:p>
            <a:r>
              <a:rPr lang="en-US" sz="1700"/>
              <a:t>Forts blocked British colonial expansion</a:t>
            </a:r>
          </a:p>
          <a:p>
            <a:r>
              <a:rPr lang="en-US" sz="1700"/>
              <a:t>British colonists felt threatened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/>
              <a:t>British Colonial Expansion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55E3CAF-00BC-0BCB-35AB-1CE5D385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608"/>
          <a:stretch>
            <a:fillRect/>
          </a:stretch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en-US" sz="1600"/>
              <a:t>British colonists moved west of the Appalachians</a:t>
            </a:r>
          </a:p>
          <a:p>
            <a:r>
              <a:rPr lang="en-US" sz="1600"/>
              <a:t>Land was needed for farms and settlements</a:t>
            </a:r>
          </a:p>
          <a:p>
            <a:r>
              <a:rPr lang="en-US" sz="1600"/>
              <a:t>Colonists ignored French warnings</a:t>
            </a:r>
          </a:p>
          <a:p>
            <a:r>
              <a:rPr lang="en-US" sz="1600"/>
              <a:t>Conflicts with Native Americans increased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Pontiac's Rebellion (1763-1766) | Summary, Significance, Effects -  AmericanRevolution.org">
            <a:extLst>
              <a:ext uri="{FF2B5EF4-FFF2-40B4-BE49-F238E27FC236}">
                <a16:creationId xmlns:a16="http://schemas.microsoft.com/office/drawing/2014/main" id="{003C83AF-4721-F797-E2EA-6814D3283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7733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Native American Alliances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Tribes chose sides based on self-interest</a:t>
            </a:r>
          </a:p>
          <a:p>
            <a:r>
              <a:rPr lang="en-US" sz="1700"/>
              <a:t>Many tribes allied with the French</a:t>
            </a:r>
          </a:p>
          <a:p>
            <a:r>
              <a:rPr lang="en-US" sz="1700"/>
              <a:t>French traded fairly and had fewer settlers</a:t>
            </a:r>
          </a:p>
          <a:p>
            <a:r>
              <a:rPr lang="en-US" sz="1700"/>
              <a:t>Native Americans wanted to protect their land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George Washington In The French and Indian War | Learnodo Newtonic">
            <a:extLst>
              <a:ext uri="{FF2B5EF4-FFF2-40B4-BE49-F238E27FC236}">
                <a16:creationId xmlns:a16="http://schemas.microsoft.com/office/drawing/2014/main" id="{65E8CD99-C67C-98DA-38D4-61EA7BFA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6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Early Fighting and George Washington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Young George Washington sent to the Ohio Valley</a:t>
            </a:r>
          </a:p>
          <a:p>
            <a:r>
              <a:rPr lang="en-US" sz="1700"/>
              <a:t>Clash at Fort Necessity in 1754</a:t>
            </a:r>
          </a:p>
          <a:p>
            <a:r>
              <a:rPr lang="en-US" sz="1700"/>
              <a:t>Marked the beginning of armed conflict</a:t>
            </a:r>
          </a:p>
          <a:p>
            <a:r>
              <a:rPr lang="en-US" sz="1700"/>
              <a:t>War soon spread beyond the colonies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348</Words>
  <Application>Microsoft Macintosh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Aldhabi</vt:lpstr>
      <vt:lpstr>Arial</vt:lpstr>
      <vt:lpstr>Calibri</vt:lpstr>
      <vt:lpstr>Office Theme</vt:lpstr>
      <vt:lpstr>Causes of the French and Indian War  https://learnaboutamerica.com</vt:lpstr>
      <vt:lpstr>LearnAboutAmerica.com</vt:lpstr>
      <vt:lpstr>Colonial Rivalry in North America</vt:lpstr>
      <vt:lpstr>The Importance of the Ohio River Valley</vt:lpstr>
      <vt:lpstr>French and British Claims to Land</vt:lpstr>
      <vt:lpstr>French Forts in the Ohio Valley</vt:lpstr>
      <vt:lpstr>British Colonial Expansion</vt:lpstr>
      <vt:lpstr>Native American Alliances</vt:lpstr>
      <vt:lpstr>Early Fighting and George Washington</vt:lpstr>
      <vt:lpstr>Global Conflict: The Seven Years’ War</vt:lpstr>
      <vt:lpstr>Why War Was Inevitable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4</cp:revision>
  <dcterms:created xsi:type="dcterms:W3CDTF">2013-01-27T09:14:16Z</dcterms:created>
  <dcterms:modified xsi:type="dcterms:W3CDTF">2026-01-01T16:16:40Z</dcterms:modified>
  <cp:category/>
</cp:coreProperties>
</file>