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8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/>
    <p:restoredTop sz="94717"/>
  </p:normalViewPr>
  <p:slideViewPr>
    <p:cSldViewPr snapToGrid="0" snapToObjects="1">
      <p:cViewPr varScale="1">
        <p:scale>
          <a:sx n="107" d="100"/>
          <a:sy n="107" d="100"/>
        </p:scale>
        <p:origin x="135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13-colonies/colonies-and-cities/virginia-colony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7762-C2BC-292F-CCFA-3BBFBCED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Jamestown</a:t>
            </a:r>
            <a:br>
              <a:rPr lang="en-US" dirty="0"/>
            </a:br>
            <a:r>
              <a:rPr lang="en-US" sz="3100" dirty="0"/>
              <a:t>https://</a:t>
            </a:r>
            <a:r>
              <a:rPr lang="en-US" sz="3100" dirty="0" err="1"/>
              <a:t>learnaboutamerica.com</a:t>
            </a:r>
            <a:endParaRPr lang="en-US" sz="3100" dirty="0"/>
          </a:p>
        </p:txBody>
      </p:sp>
      <p:pic>
        <p:nvPicPr>
          <p:cNvPr id="1026" name="Picture 2" descr="Jamestown, America's first permanent colony">
            <a:extLst>
              <a:ext uri="{FF2B5EF4-FFF2-40B4-BE49-F238E27FC236}">
                <a16:creationId xmlns:a16="http://schemas.microsoft.com/office/drawing/2014/main" id="{8C8295EF-B5B4-E3F6-FB90-833CA27A6A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80" y="1600200"/>
            <a:ext cx="66698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3A37BE5D-AB58-BC9F-B5E1-BE7EE8368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172" y="0"/>
            <a:ext cx="1643495" cy="130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9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rown and white document with text&#10;&#10;AI-generated content may be incorrect.">
            <a:extLst>
              <a:ext uri="{FF2B5EF4-FFF2-40B4-BE49-F238E27FC236}">
                <a16:creationId xmlns:a16="http://schemas.microsoft.com/office/drawing/2014/main" id="{3459A490-08D0-122C-C771-0CD539C2C9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42" r="1" b="28737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A New Outlook on 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endParaRPr lang="en-US" sz="1700"/>
          </a:p>
          <a:p>
            <a:pPr lvl="1"/>
            <a:r>
              <a:rPr lang="en-US" sz="1700"/>
              <a:t>By 1609, profits needed long-term planning.</a:t>
            </a:r>
          </a:p>
          <a:p>
            <a:pPr lvl="1"/>
            <a:r>
              <a:rPr lang="en-US" sz="1700"/>
              <a:t>Virginia Company sent families, offering land after 7 years of labor.</a:t>
            </a:r>
          </a:p>
          <a:p>
            <a:pPr lvl="1"/>
            <a:r>
              <a:rPr lang="en-US" sz="1700"/>
              <a:t>Those unable to pay passage became servants.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Starving Time - Wikipedia">
            <a:extLst>
              <a:ext uri="{FF2B5EF4-FFF2-40B4-BE49-F238E27FC236}">
                <a16:creationId xmlns:a16="http://schemas.microsoft.com/office/drawing/2014/main" id="{EF905D2F-5B18-CF64-5A70-6604A418D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5" r="16300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The Starving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endParaRPr lang="en-US" sz="1700"/>
          </a:p>
          <a:p>
            <a:pPr lvl="1"/>
            <a:r>
              <a:rPr lang="en-US" sz="1700"/>
              <a:t>Powhatan stopped trading; settlers became complacent again.</a:t>
            </a:r>
          </a:p>
          <a:p>
            <a:pPr lvl="1"/>
            <a:r>
              <a:rPr lang="en-US" sz="1700"/>
              <a:t>Winter 1609–1610 brought famine, disease, and cannibalism.</a:t>
            </a:r>
          </a:p>
          <a:p>
            <a:pPr lvl="1"/>
            <a:r>
              <a:rPr lang="en-US" sz="1700"/>
              <a:t>Only 60 of 500 settlers survived; settlement nearly abandoned.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r>
              <a:t>The Return of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33297"/>
            <a:ext cx="3464715" cy="3843666"/>
          </a:xfrm>
        </p:spPr>
        <p:txBody>
          <a:bodyPr>
            <a:normAutofit/>
          </a:bodyPr>
          <a:lstStyle/>
          <a:p>
            <a:endParaRPr lang="en-US" sz="1700"/>
          </a:p>
          <a:p>
            <a:pPr lvl="1"/>
            <a:r>
              <a:rPr lang="en-US" sz="1700"/>
              <a:t>De La Warre and Gates reinstated strict rules.</a:t>
            </a:r>
          </a:p>
          <a:p>
            <a:pPr lvl="1"/>
            <a:r>
              <a:rPr lang="en-US" sz="1700"/>
              <a:t>Harsh punishments for rule-breaking were common.</a:t>
            </a:r>
          </a:p>
          <a:p>
            <a:pPr lvl="1"/>
            <a:r>
              <a:rPr lang="en-US" sz="1700"/>
              <a:t>Violence increased between settlers and Indians.</a:t>
            </a:r>
          </a:p>
        </p:txBody>
      </p:sp>
      <p:pic>
        <p:nvPicPr>
          <p:cNvPr id="8194" name="Picture 2" descr="Thomas West, 3rd Baron De La Warr - Wikipedia">
            <a:extLst>
              <a:ext uri="{FF2B5EF4-FFF2-40B4-BE49-F238E27FC236}">
                <a16:creationId xmlns:a16="http://schemas.microsoft.com/office/drawing/2014/main" id="{C1FA9C60-9ACC-8530-F4EA-AAF779B72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r="9351" b="-2"/>
          <a:stretch>
            <a:fillRect/>
          </a:stretch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Baptism of Pocahontas">
            <a:extLst>
              <a:ext uri="{FF2B5EF4-FFF2-40B4-BE49-F238E27FC236}">
                <a16:creationId xmlns:a16="http://schemas.microsoft.com/office/drawing/2014/main" id="{E4A9AFC3-2908-9BBA-4653-85D97FB27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0" r="10805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Pocahontas Kidnapped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endParaRPr lang="en-US" sz="1700"/>
          </a:p>
          <a:p>
            <a:pPr lvl="1"/>
            <a:r>
              <a:rPr lang="en-US" sz="1700"/>
              <a:t>Samuel Argall kidnapped Pocahontas in 1612–13.</a:t>
            </a:r>
          </a:p>
          <a:p>
            <a:pPr lvl="1"/>
            <a:r>
              <a:rPr lang="en-US" sz="1700"/>
              <a:t>She converted to Christianity and married John Rolfe in 1614.</a:t>
            </a:r>
          </a:p>
          <a:p>
            <a:pPr lvl="1"/>
            <a:r>
              <a:rPr lang="en-US" sz="1700"/>
              <a:t>Marriage brought temporary peace between the groups.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field of green plants&#10;&#10;AI-generated content may be incorrect.">
            <a:extLst>
              <a:ext uri="{FF2B5EF4-FFF2-40B4-BE49-F238E27FC236}">
                <a16:creationId xmlns:a16="http://schemas.microsoft.com/office/drawing/2014/main" id="{47880778-2A41-A66B-7D00-2AC9274F50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36" r="3" b="3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Tobacco &amp; Last Conflicts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700"/>
          </a:p>
          <a:p>
            <a:pPr lvl="1">
              <a:lnSpc>
                <a:spcPct val="90000"/>
              </a:lnSpc>
            </a:pPr>
            <a:r>
              <a:rPr lang="en-US" sz="1700"/>
              <a:t>Tobacco became Jamestown’s cash crop under Rolfe.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The Headright System encouraged migration and farming.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Opechancanough’s attacks killed 347 settlers, including Rolfe.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In 1624 Jamestown became a royal colony.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862A1-55D2-C056-15F8-1612B9FF9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3D9401C-6107-7A73-4BCD-857922ABBF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558187"/>
            <a:ext cx="842356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1607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Jamestown founded by the London Company; settlement struggles with disease, poor leadership, and lack of labor.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1607–1608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John Smith trades for food, builds alliances, and becomes President of the Council.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1609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Smith returns to England; leadership collapses.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1609–1610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Starving Time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only about 60 of 500 colonists survive.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1610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Gates and De La Warre arrive, restore strict discipline, and rebuild the colony.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1614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Pocahontas marries John Rolfe, leading to temporary peace.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1614–1616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Tobacco becomes Jamestown’s cash crop; Headright System encourages migration.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1622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Opechancanough leads a surprise attack, killing 347 settlers, including John Rolfe.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1624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King James revokes the Virginia Company charter; Virginia becomes a royal colony.</a:t>
            </a:r>
          </a:p>
        </p:txBody>
      </p:sp>
    </p:spTree>
    <p:extLst>
      <p:ext uri="{BB962C8B-B14F-4D97-AF65-F5344CB8AC3E}">
        <p14:creationId xmlns:p14="http://schemas.microsoft.com/office/powerpoint/2010/main" val="376926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3B66-6AC8-8839-8966-41CFF044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549DB90-C369-BE57-540B-8F25233DFB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1" y="1710117"/>
            <a:ext cx="8229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 did the character and goals of the early Jamestown settlers contribute to the colony’s early struggles, especially during the “Starving Time”?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what ways did John Smith’s leadership style both help and complicate relations between the English settlers and the Powhatan Indians?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Why did the Virginia Company shift from seeking quick profit to promoting long-term settlement through families and the Headright System, and how did this change the future of the colony?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 did the interactions between the English and the Powhatan people—cooperation, conflict, and the kidnapping of Pocahontas—shape the survival and expansion of Jamestown?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37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6CDA7-7390-9CBD-B922-04C5CCA4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5D15-7343-1DC7-EED3-7734FA25F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Jamestown struggled because many settlers refused to work or cooperate. Describe a time when you were part of a group or team where everyone had to contribute. What happened when people </a:t>
            </a:r>
            <a:r>
              <a:rPr lang="en-US" b="1" i="1" dirty="0"/>
              <a:t>did</a:t>
            </a:r>
            <a:r>
              <a:rPr lang="en-US" b="1" dirty="0"/>
              <a:t> or </a:t>
            </a:r>
            <a:r>
              <a:rPr lang="en-US" b="1" i="1" dirty="0"/>
              <a:t>did not</a:t>
            </a:r>
            <a:r>
              <a:rPr lang="en-US" b="1" dirty="0"/>
              <a:t> do their part, and how does that help you understand the challenges at Jamestown?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</a:t>
            </a:r>
            <a:r>
              <a:rPr lang="en-US"/>
              <a:t>to Jamestown</a:t>
            </a:r>
            <a:r>
              <a:rPr lang="en-US" dirty="0"/>
              <a:t>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https://learnaboutamerica.com/american-history/13-colonies/colonies-and-cities/virginia-colony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Jamestown Colony Facts and Story - The History Junkie">
            <a:extLst>
              <a:ext uri="{FF2B5EF4-FFF2-40B4-BE49-F238E27FC236}">
                <a16:creationId xmlns:a16="http://schemas.microsoft.com/office/drawing/2014/main" id="{9F327303-CDAC-C2E8-3176-1B8BBB195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r="12159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200"/>
              <a:t>First Permanent English Settlement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3315184" cy="40586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1700" dirty="0"/>
          </a:p>
          <a:p>
            <a:pPr lvl="1"/>
            <a:r>
              <a:rPr lang="en-US" sz="2200" dirty="0"/>
              <a:t>King James I sought a permanent colony after Roanoke failed.</a:t>
            </a:r>
          </a:p>
          <a:p>
            <a:pPr lvl="1"/>
            <a:r>
              <a:rPr lang="en-US" sz="2200" dirty="0"/>
              <a:t>The London Company, led by Christopher Newport, founded Jamestown in Virginia.</a:t>
            </a:r>
          </a:p>
          <a:p>
            <a:pPr lvl="1"/>
            <a:r>
              <a:rPr lang="en-US" sz="2200" dirty="0"/>
              <a:t>Location chosen for defense but swampy and unhealthy.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/>
              <a:t>Unfit for Life in the Wilderness</a:t>
            </a:r>
          </a:p>
        </p:txBody>
      </p:sp>
      <p:pic>
        <p:nvPicPr>
          <p:cNvPr id="5" name="Picture 4" descr="A painting of a person digging a hole in the ground&#10;&#10;AI-generated content may be incorrect.">
            <a:extLst>
              <a:ext uri="{FF2B5EF4-FFF2-40B4-BE49-F238E27FC236}">
                <a16:creationId xmlns:a16="http://schemas.microsoft.com/office/drawing/2014/main" id="{E368A788-E4C0-2A1F-84D7-99BCCDC757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565" b="28642"/>
          <a:stretch>
            <a:fillRect/>
          </a:stretch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endParaRPr lang="en-US" sz="1600"/>
          </a:p>
          <a:p>
            <a:pPr lvl="1"/>
            <a:r>
              <a:rPr lang="en-US" sz="1600"/>
              <a:t>Swampy climate caused diseases like dysentery and malaria.</a:t>
            </a:r>
          </a:p>
          <a:p>
            <a:pPr lvl="1"/>
            <a:r>
              <a:rPr lang="en-US" sz="1600"/>
              <a:t>Colonists refused to work; poor leadership hindered progress.</a:t>
            </a:r>
          </a:p>
          <a:p>
            <a:pPr lvl="1"/>
            <a:r>
              <a:rPr lang="en-US" sz="1600"/>
              <a:t>Few valuable resources were found for England.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r>
              <a:t>Crisis in Early Jamestown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33297"/>
            <a:ext cx="3464715" cy="3843666"/>
          </a:xfrm>
        </p:spPr>
        <p:txBody>
          <a:bodyPr>
            <a:normAutofit/>
          </a:bodyPr>
          <a:lstStyle/>
          <a:p>
            <a:endParaRPr lang="en-US" sz="1700"/>
          </a:p>
          <a:p>
            <a:pPr lvl="1"/>
            <a:r>
              <a:rPr lang="en-US" sz="1700"/>
              <a:t>Jamestown was on Algonkin hunting grounds, creating tension.</a:t>
            </a:r>
          </a:p>
          <a:p>
            <a:pPr lvl="1"/>
            <a:r>
              <a:rPr lang="en-US" sz="1700"/>
              <a:t>By winter 1607, only 38 of 104 settlers survived.</a:t>
            </a:r>
          </a:p>
          <a:p>
            <a:pPr lvl="1"/>
            <a:r>
              <a:rPr lang="en-US" sz="1700"/>
              <a:t>Food shortages pushed Jamestown toward collapse.</a:t>
            </a:r>
          </a:p>
        </p:txBody>
      </p:sp>
      <p:pic>
        <p:nvPicPr>
          <p:cNvPr id="5" name="Picture 4" descr="A person standing in a cemetery with snow&#10;&#10;AI-generated content may be incorrect.">
            <a:extLst>
              <a:ext uri="{FF2B5EF4-FFF2-40B4-BE49-F238E27FC236}">
                <a16:creationId xmlns:a16="http://schemas.microsoft.com/office/drawing/2014/main" id="{0875B1C7-C8D4-7CDE-D41E-7BA71182A5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07"/>
          <a:stretch>
            <a:fillRect/>
          </a:stretch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37254F1-C7FA-FD12-855C-A966490B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r="11190" b="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John Smith's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endParaRPr lang="en-US" sz="1700" dirty="0"/>
          </a:p>
          <a:p>
            <a:pPr lvl="1"/>
            <a:r>
              <a:rPr lang="en-US" sz="1700" dirty="0"/>
              <a:t>John Smith traded with Indians for corn and beans.</a:t>
            </a:r>
          </a:p>
          <a:p>
            <a:pPr lvl="1"/>
            <a:r>
              <a:rPr lang="en-US" sz="1700" dirty="0"/>
              <a:t>Captured by Powhatan but persuaded him the English were peaceful.</a:t>
            </a:r>
          </a:p>
          <a:p>
            <a:pPr lvl="1"/>
            <a:r>
              <a:rPr lang="en-US" sz="1700" dirty="0"/>
              <a:t>Returned with new influence among colonists.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John Smith | Jamestown, Pocahontas, &amp; Adventures | Britannica">
            <a:extLst>
              <a:ext uri="{FF2B5EF4-FFF2-40B4-BE49-F238E27FC236}">
                <a16:creationId xmlns:a16="http://schemas.microsoft.com/office/drawing/2014/main" id="{86B8DAA0-31A1-F9EA-400D-FF99567F7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8" r="20008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Smith as President of the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endParaRPr lang="en-US" sz="1700"/>
          </a:p>
          <a:p>
            <a:pPr lvl="1"/>
            <a:r>
              <a:rPr lang="en-US" sz="1700"/>
              <a:t>Winter 1608: starvation and leadership issues worsened.</a:t>
            </a:r>
          </a:p>
          <a:p>
            <a:pPr lvl="1"/>
            <a:r>
              <a:rPr lang="en-US" sz="1700"/>
              <a:t>John Smith became council president despite opposition.</a:t>
            </a:r>
          </a:p>
          <a:p>
            <a:pPr lvl="1"/>
            <a:r>
              <a:rPr lang="en-US" sz="1700"/>
              <a:t>He understood survival needs and took control.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Powhatan">
            <a:extLst>
              <a:ext uri="{FF2B5EF4-FFF2-40B4-BE49-F238E27FC236}">
                <a16:creationId xmlns:a16="http://schemas.microsoft.com/office/drawing/2014/main" id="{7A3A8E18-91C6-CCBF-F5A3-ADEA0FF3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r="10840"/>
          <a:stretch>
            <a:fillRect/>
          </a:stretch>
        </p:blipFill>
        <p:spPr bwMode="auto">
          <a:xfrm>
            <a:off x="20" y="-2"/>
            <a:ext cx="40576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US" sz="3500"/>
              <a:t>Smith Saves Jamestown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2743200"/>
            <a:ext cx="3935505" cy="3496878"/>
          </a:xfrm>
        </p:spPr>
        <p:txBody>
          <a:bodyPr anchor="ctr">
            <a:normAutofit/>
          </a:bodyPr>
          <a:lstStyle/>
          <a:p>
            <a:endParaRPr lang="en-US" sz="1700"/>
          </a:p>
          <a:p>
            <a:pPr lvl="1"/>
            <a:r>
              <a:rPr lang="en-US" sz="1700"/>
              <a:t>Forced colonists to work and imposed discipline.</a:t>
            </a:r>
          </a:p>
          <a:p>
            <a:pPr lvl="1"/>
            <a:r>
              <a:rPr lang="en-US" sz="1700"/>
              <a:t>Traded for food but refused to give guns to Powhatan.</a:t>
            </a:r>
          </a:p>
          <a:p>
            <a:pPr lvl="1"/>
            <a:r>
              <a:rPr lang="en-US" sz="1700"/>
              <a:t>Pocahontas warned Smith of attacks (maybe); Smith survived many threats.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9" y="723898"/>
            <a:ext cx="4501582" cy="1495425"/>
          </a:xfrm>
        </p:spPr>
        <p:txBody>
          <a:bodyPr>
            <a:normAutofit/>
          </a:bodyPr>
          <a:lstStyle/>
          <a:p>
            <a:r>
              <a:rPr lang="en-US" sz="3500"/>
              <a:t>Smith Leaves; New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10" y="2405067"/>
            <a:ext cx="4501582" cy="3729034"/>
          </a:xfrm>
        </p:spPr>
        <p:txBody>
          <a:bodyPr>
            <a:normAutofit/>
          </a:bodyPr>
          <a:lstStyle/>
          <a:p>
            <a:endParaRPr lang="en-US" sz="1700"/>
          </a:p>
          <a:p>
            <a:pPr lvl="1"/>
            <a:r>
              <a:rPr lang="en-US" sz="1700"/>
              <a:t>Virginia Company replaced the president system with a governor.</a:t>
            </a:r>
          </a:p>
          <a:p>
            <a:pPr lvl="1"/>
            <a:r>
              <a:rPr lang="en-US" sz="1700"/>
              <a:t>After an injury, Smith returned to England permanently.</a:t>
            </a:r>
          </a:p>
          <a:p>
            <a:pPr lvl="1"/>
            <a:r>
              <a:rPr lang="en-US" sz="1700"/>
              <a:t>Thomas Gates’ shipwreck delayed new leadership’s arrival.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9EC3ED1-373C-E8AB-6A95-D2B57836B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r="1" b="1"/>
          <a:stretch>
            <a:fillRect/>
          </a:stretch>
        </p:blipFill>
        <p:spPr bwMode="auto">
          <a:xfrm>
            <a:off x="5399580" y="10"/>
            <a:ext cx="374442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769</Words>
  <Application>Microsoft Macintosh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Aldhabi</vt:lpstr>
      <vt:lpstr>Arial</vt:lpstr>
      <vt:lpstr>Calibri</vt:lpstr>
      <vt:lpstr>Office Theme</vt:lpstr>
      <vt:lpstr>Jamestown https://learnaboutamerica.com</vt:lpstr>
      <vt:lpstr>LearnAboutAmerica.com</vt:lpstr>
      <vt:lpstr>First Permanent English Settlement</vt:lpstr>
      <vt:lpstr>Unfit for Life in the Wilderness</vt:lpstr>
      <vt:lpstr>Crisis in Early Jamestown</vt:lpstr>
      <vt:lpstr>John Smith's Leadership</vt:lpstr>
      <vt:lpstr>Smith as President of the Council</vt:lpstr>
      <vt:lpstr>Smith Saves Jamestown</vt:lpstr>
      <vt:lpstr>Smith Leaves; New Government</vt:lpstr>
      <vt:lpstr>A New Outlook on Profit</vt:lpstr>
      <vt:lpstr>The Starving Time</vt:lpstr>
      <vt:lpstr>The Return of Discipline</vt:lpstr>
      <vt:lpstr>Pocahontas Kidnapped</vt:lpstr>
      <vt:lpstr>Tobacco &amp; Last Conflicts</vt:lpstr>
      <vt:lpstr>Timeline</vt:lpstr>
      <vt:lpstr>Discussion Questions</vt:lpstr>
      <vt:lpstr>Deep Thought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5</cp:revision>
  <dcterms:created xsi:type="dcterms:W3CDTF">2013-01-27T09:14:16Z</dcterms:created>
  <dcterms:modified xsi:type="dcterms:W3CDTF">2026-01-01T02:29:06Z</dcterms:modified>
  <cp:category/>
</cp:coreProperties>
</file>