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events-of-the-13-colonies/salem-witch-trial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alem Witch Trial, 1692. /Na Witch Trial At Salem, Massachusetts, In 1692.  Lithograph, 19Th Century. Poster Print by Granger Collection - Item # ...">
            <a:extLst>
              <a:ext uri="{FF2B5EF4-FFF2-40B4-BE49-F238E27FC236}">
                <a16:creationId xmlns:a16="http://schemas.microsoft.com/office/drawing/2014/main" id="{5B187C40-242D-402E-9A6F-8F67B773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r="15936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 dirty="0"/>
              <a:t>The Salem Witch Trials (1692–1693)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5C63-20D5-F9D4-51B6-3818187BE6CD}"/>
              </a:ext>
            </a:extLst>
          </p:cNvPr>
          <p:cNvSpPr txBox="1"/>
          <p:nvPr/>
        </p:nvSpPr>
        <p:spPr>
          <a:xfrm>
            <a:off x="5708073" y="4959927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E6BF1049-635B-1774-9E9E-CDA6DFEA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r="916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Impact of the Salem Witch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Showed dangers of fear and mass hysteria</a:t>
            </a:r>
          </a:p>
          <a:p>
            <a:r>
              <a:rPr lang="en-US" sz="1700"/>
              <a:t>Innocent lives were lost</a:t>
            </a:r>
          </a:p>
          <a:p>
            <a:r>
              <a:rPr lang="en-US" sz="1700"/>
              <a:t>Damaged trust in government and courts</a:t>
            </a:r>
          </a:p>
          <a:p>
            <a:r>
              <a:rPr lang="en-US" sz="1700"/>
              <a:t>Became a warning from history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Lessons from the Salem Witch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Fear can override reason</a:t>
            </a:r>
          </a:p>
          <a:p>
            <a:r>
              <a:t>Accusations need strong evidence</a:t>
            </a:r>
          </a:p>
          <a:p>
            <a:r>
              <a:t>Protecting rights is important</a:t>
            </a:r>
          </a:p>
          <a:p>
            <a:r>
              <a:t>History can teach us to think critically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Salem Witch Trials,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https://learnaboutamerica.com/american-history/13-colonies/events-of-the-13-colonies/salem-witch-trials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w England Puritans: The Grandparents of Modern Protestant Missions">
            <a:extLst>
              <a:ext uri="{FF2B5EF4-FFF2-40B4-BE49-F238E27FC236}">
                <a16:creationId xmlns:a16="http://schemas.microsoft.com/office/drawing/2014/main" id="{6DAA309F-7BF8-ECBD-5368-1745623F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16322" b="-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Life in Puritan New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Puritans lived strict, religious lives</a:t>
            </a:r>
          </a:p>
          <a:p>
            <a:r>
              <a:rPr lang="en-US" sz="1700"/>
              <a:t>They believed God controlled events</a:t>
            </a:r>
          </a:p>
          <a:p>
            <a:r>
              <a:rPr lang="en-US" sz="1700"/>
              <a:t>Illness and misfortune were often blamed on sin</a:t>
            </a:r>
          </a:p>
          <a:p>
            <a:r>
              <a:rPr lang="en-US" sz="1700"/>
              <a:t>Superstitions were common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Where Did the Trials Take Place?</a:t>
            </a:r>
          </a:p>
        </p:txBody>
      </p:sp>
      <p:pic>
        <p:nvPicPr>
          <p:cNvPr id="3074" name="Picture 2" descr="Salem Village, Massachusetts – Witch Hunt City – Legends of America">
            <a:extLst>
              <a:ext uri="{FF2B5EF4-FFF2-40B4-BE49-F238E27FC236}">
                <a16:creationId xmlns:a16="http://schemas.microsoft.com/office/drawing/2014/main" id="{FAB2CD3E-244D-0B29-4623-3D6F449C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r="26976" b="2"/>
          <a:stretch>
            <a:fillRect/>
          </a:stretch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348" y="2194102"/>
            <a:ext cx="3105010" cy="3908586"/>
          </a:xfrm>
        </p:spPr>
        <p:txBody>
          <a:bodyPr>
            <a:normAutofit/>
          </a:bodyPr>
          <a:lstStyle/>
          <a:p>
            <a:r>
              <a:rPr lang="en-US" sz="1700"/>
              <a:t>Mainly in Salem Village and Salem Town</a:t>
            </a:r>
          </a:p>
          <a:p>
            <a:r>
              <a:rPr lang="en-US" sz="1700"/>
              <a:t>Located in Massachusetts Bay Colony</a:t>
            </a:r>
          </a:p>
          <a:p>
            <a:r>
              <a:rPr lang="en-US" sz="1700"/>
              <a:t>Tension existed between rural and town residents</a:t>
            </a:r>
          </a:p>
          <a:p>
            <a:r>
              <a:rPr lang="en-US" sz="1700"/>
              <a:t>Economic and social conflicts added stress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2" y="741391"/>
            <a:ext cx="2547763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How Did the Accusations Begin?</a:t>
            </a:r>
          </a:p>
        </p:txBody>
      </p:sp>
      <p:pic>
        <p:nvPicPr>
          <p:cNvPr id="4098" name="Picture 2" descr="How Abigail Williams' False Accusations ...">
            <a:extLst>
              <a:ext uri="{FF2B5EF4-FFF2-40B4-BE49-F238E27FC236}">
                <a16:creationId xmlns:a16="http://schemas.microsoft.com/office/drawing/2014/main" id="{02837E8E-D50C-59FD-3FB7-96ED9F50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r="25572" b="1"/>
          <a:stretch>
            <a:fillRect/>
          </a:stretch>
        </p:blipFill>
        <p:spPr bwMode="auto">
          <a:xfrm>
            <a:off x="663523" y="877413"/>
            <a:ext cx="4805177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3522" y="5858828"/>
            <a:ext cx="4805178" cy="12336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13" y="2533476"/>
            <a:ext cx="2554061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Young girls showed strange behavior</a:t>
            </a:r>
          </a:p>
          <a:p>
            <a:r>
              <a:rPr lang="en-US" sz="1700"/>
              <a:t>Doctors could not explain the illness</a:t>
            </a:r>
          </a:p>
          <a:p>
            <a:r>
              <a:rPr lang="en-US" sz="1700"/>
              <a:t>Witchcraft was blamed</a:t>
            </a:r>
          </a:p>
          <a:p>
            <a:r>
              <a:rPr lang="en-US" sz="1700"/>
              <a:t>Accusations quickly spread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Who Was Accused?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F6337B-C754-9B2E-1993-2ADE8B73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6780"/>
          <a:stretch>
            <a:fillRect/>
          </a:stretch>
        </p:blipFill>
        <p:spPr bwMode="auto">
          <a:xfrm>
            <a:off x="20" y="10"/>
            <a:ext cx="5202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 dirty="0"/>
              <a:t>Women, men, and even children</a:t>
            </a:r>
          </a:p>
          <a:p>
            <a:r>
              <a:rPr lang="en-US" sz="1700" dirty="0"/>
              <a:t>Often social outsiders</a:t>
            </a:r>
          </a:p>
          <a:p>
            <a:r>
              <a:rPr lang="en-US" sz="1700" dirty="0"/>
              <a:t>Some were accused because of grudges</a:t>
            </a:r>
          </a:p>
          <a:p>
            <a:r>
              <a:rPr lang="en-US" sz="1700" dirty="0"/>
              <a:t>No one was truly safe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73BD99-2504-A033-54E8-AC5C40F7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2075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Trials and Evidence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Special courts were created</a:t>
            </a:r>
          </a:p>
          <a:p>
            <a:r>
              <a:rPr lang="en-US" sz="1700"/>
              <a:t>Spectral evidence was allowed</a:t>
            </a:r>
          </a:p>
          <a:p>
            <a:r>
              <a:rPr lang="en-US" sz="1700"/>
              <a:t>Accused people had few rights</a:t>
            </a:r>
          </a:p>
          <a:p>
            <a:r>
              <a:rPr lang="en-US" sz="1700"/>
              <a:t>Confessions were sometimes forced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1F72A7F3-6A62-E923-F599-568581CC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8" r="1" b="1669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Punishments and Executions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19 people were hanged</a:t>
            </a:r>
          </a:p>
          <a:p>
            <a:r>
              <a:rPr lang="en-US" sz="1700"/>
              <a:t>One man was pressed to death</a:t>
            </a:r>
          </a:p>
          <a:p>
            <a:r>
              <a:rPr lang="en-US" sz="1700"/>
              <a:t>Others died in prison</a:t>
            </a:r>
          </a:p>
          <a:p>
            <a:r>
              <a:rPr lang="en-US" sz="1700"/>
              <a:t>Fear led to tragic outcomes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F16D292A-797C-E4A3-EAB1-CF53F2B6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3" b="1945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Why Did the Trials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Leaders began to question the evidence</a:t>
            </a:r>
          </a:p>
          <a:p>
            <a:r>
              <a:rPr lang="en-US" sz="1700"/>
              <a:t>Public opinion started to change</a:t>
            </a:r>
          </a:p>
          <a:p>
            <a:r>
              <a:rPr lang="en-US" sz="1700"/>
              <a:t>Governor ended the trials</a:t>
            </a:r>
          </a:p>
          <a:p>
            <a:r>
              <a:rPr lang="en-US" sz="1700"/>
              <a:t>Courts later admitted mistakes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21366</TotalTime>
  <Words>307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The Salem Witch Trials (1692–1693)</vt:lpstr>
      <vt:lpstr>LearnAboutAmerica.com</vt:lpstr>
      <vt:lpstr>Life in Puritan New England</vt:lpstr>
      <vt:lpstr>Where Did the Trials Take Place?</vt:lpstr>
      <vt:lpstr>How Did the Accusations Begin?</vt:lpstr>
      <vt:lpstr>Who Was Accused?</vt:lpstr>
      <vt:lpstr>The Trials and Evidence Used</vt:lpstr>
      <vt:lpstr>Punishments and Executions</vt:lpstr>
      <vt:lpstr>Why Did the Trials End?</vt:lpstr>
      <vt:lpstr>Impact of the Salem Witch Trials</vt:lpstr>
      <vt:lpstr>Lessons from the Salem Witch Trials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2026-01-01T15:56:15Z</dcterms:modified>
  <cp:category/>
</cp:coreProperties>
</file>