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717"/>
  </p:normalViewPr>
  <p:slideViewPr>
    <p:cSldViewPr snapToGrid="0" snapToObjects="1">
      <p:cViewPr varScale="1">
        <p:scale>
          <a:sx n="107" d="100"/>
          <a:sy n="107" d="100"/>
        </p:scale>
        <p:origin x="1552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aboutamerica.com/american-history/13-colonies/people-of-the-13-colonies/who-were-the-quaker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aboutamerica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Pennsylvania Colony: A Quaker Experiment in America">
            <a:extLst>
              <a:ext uri="{FF2B5EF4-FFF2-40B4-BE49-F238E27FC236}">
                <a16:creationId xmlns:a16="http://schemas.microsoft.com/office/drawing/2014/main" id="{4E7108C2-3666-CE59-93C3-35EA2BCFC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3" r="16168" b="-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551" y="743447"/>
            <a:ext cx="2584324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500"/>
              <a:t>William Penn and the Quakers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28A06-D6C3-ABA5-AACE-01185BFC2ED6}"/>
              </a:ext>
            </a:extLst>
          </p:cNvPr>
          <p:cNvSpPr txBox="1"/>
          <p:nvPr/>
        </p:nvSpPr>
        <p:spPr>
          <a:xfrm>
            <a:off x="5951551" y="5278582"/>
            <a:ext cx="314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learnaboutamerica.com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Benjamin West, &quot;Penn's Treaty with the Indians&quot; (1771-1772) | PAFA -  Pennsylvania Academy of the Fine Arts">
            <a:extLst>
              <a:ext uri="{FF2B5EF4-FFF2-40B4-BE49-F238E27FC236}">
                <a16:creationId xmlns:a16="http://schemas.microsoft.com/office/drawing/2014/main" id="{8CDBB94F-9F2A-BDCE-5DF2-91FB8CF22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5" r="8199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Rectangle 92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Quakers and Native Americans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Quakers promoted fair treatment</a:t>
            </a:r>
          </a:p>
          <a:p>
            <a:r>
              <a:rPr lang="en-US" sz="1700"/>
              <a:t>Purchased land instead of taking it</a:t>
            </a:r>
          </a:p>
          <a:p>
            <a:r>
              <a:rPr lang="en-US" sz="1700"/>
              <a:t>Maintained peaceful relations</a:t>
            </a:r>
          </a:p>
          <a:p>
            <a:r>
              <a:rPr lang="en-US" sz="1700"/>
              <a:t>Respected Native American rights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Quaker Legacy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Opposed slavery</a:t>
            </a:r>
          </a:p>
          <a:p>
            <a:r>
              <a:t>Helped enslaved people escape</a:t>
            </a:r>
          </a:p>
          <a:p>
            <a:r>
              <a:t>Supported the Underground Railroad</a:t>
            </a:r>
          </a:p>
          <a:p>
            <a:r>
              <a:t>Focused on service and community improvement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8F5CB-B443-E5C4-8ECA-9ED145FC4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1C7C-6206-9D72-1C9A-4F00086F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754" y="311854"/>
            <a:ext cx="6172200" cy="857250"/>
          </a:xfrm>
        </p:spPr>
        <p:txBody>
          <a:bodyPr>
            <a:normAutofit/>
          </a:bodyPr>
          <a:lstStyle/>
          <a:p>
            <a:r>
              <a:rPr lang="en-US" sz="4950" dirty="0" err="1">
                <a:latin typeface="Aldhabi" panose="01000000000000000000" pitchFamily="2" charset="-78"/>
                <a:cs typeface="Aldhabi" panose="01000000000000000000" pitchFamily="2" charset="-78"/>
              </a:rPr>
              <a:t>LearnAboutAmerica.com</a:t>
            </a:r>
            <a:endParaRPr lang="en-US" sz="495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5" name="Picture 4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E9718DD3-CB30-E07B-AC60-BA741A31C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69" y="187332"/>
            <a:ext cx="1232621" cy="9817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2462-04E8-5DC0-FB8D-4B1F16BB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*For our presentations, lesson plans, articles,  printables, interactives, stories, and games related to </a:t>
            </a:r>
            <a:r>
              <a:rPr lang="en-US"/>
              <a:t>the Quakers, </a:t>
            </a:r>
            <a:r>
              <a:rPr lang="en-US" dirty="0"/>
              <a:t>please visit: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https://learnaboutamerica.com/american-history/13-colonies/people-of-the-13-colonies/who-were-the-quakers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For the greatest American History website for teachers, parents, and students, visit: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https://learnaboutamerica.com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8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George Fox and the Beginnings of Quakerism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sX0" fmla="*/ 0 w 2606040"/>
              <a:gd name="csY0" fmla="*/ 0 h 18288"/>
              <a:gd name="csX1" fmla="*/ 625450 w 2606040"/>
              <a:gd name="csY1" fmla="*/ 0 h 18288"/>
              <a:gd name="csX2" fmla="*/ 1224839 w 2606040"/>
              <a:gd name="csY2" fmla="*/ 0 h 18288"/>
              <a:gd name="csX3" fmla="*/ 1824228 w 2606040"/>
              <a:gd name="csY3" fmla="*/ 0 h 18288"/>
              <a:gd name="csX4" fmla="*/ 2606040 w 2606040"/>
              <a:gd name="csY4" fmla="*/ 0 h 18288"/>
              <a:gd name="csX5" fmla="*/ 2606040 w 2606040"/>
              <a:gd name="csY5" fmla="*/ 18288 h 18288"/>
              <a:gd name="csX6" fmla="*/ 1902409 w 2606040"/>
              <a:gd name="csY6" fmla="*/ 18288 h 18288"/>
              <a:gd name="csX7" fmla="*/ 1276960 w 2606040"/>
              <a:gd name="csY7" fmla="*/ 18288 h 18288"/>
              <a:gd name="csX8" fmla="*/ 677570 w 2606040"/>
              <a:gd name="csY8" fmla="*/ 18288 h 18288"/>
              <a:gd name="csX9" fmla="*/ 0 w 2606040"/>
              <a:gd name="csY9" fmla="*/ 18288 h 18288"/>
              <a:gd name="csX10" fmla="*/ 0 w 2606040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r>
              <a:rPr lang="en-US" sz="1900"/>
              <a:t>George Fox founded the Quaker faith</a:t>
            </a:r>
          </a:p>
          <a:p>
            <a:r>
              <a:rPr lang="en-US" sz="1900"/>
              <a:t>Believed God spoke directly to individuals</a:t>
            </a:r>
          </a:p>
          <a:p>
            <a:r>
              <a:rPr lang="en-US" sz="1900"/>
              <a:t>Experienced spiritual 'openings'</a:t>
            </a:r>
          </a:p>
          <a:p>
            <a:r>
              <a:rPr lang="en-US" sz="1900"/>
              <a:t>Traveled across Europe spreading his beliefs</a:t>
            </a:r>
          </a:p>
        </p:txBody>
      </p:sp>
      <p:pic>
        <p:nvPicPr>
          <p:cNvPr id="2050" name="Picture 2" descr="Black and white reproduction of a portrait of Fox">
            <a:extLst>
              <a:ext uri="{FF2B5EF4-FFF2-40B4-BE49-F238E27FC236}">
                <a16:creationId xmlns:a16="http://schemas.microsoft.com/office/drawing/2014/main" id="{3AAB71C3-C083-60EE-43CD-67FD2DD10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4" b="2"/>
          <a:stretch>
            <a:fillRect/>
          </a:stretch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2102D67D-458F-CE90-CD21-2F7AD76A7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" r="3559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Persecution of Early Quakers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Fox was imprisoned for blasphemy</a:t>
            </a:r>
          </a:p>
          <a:p>
            <a:r>
              <a:rPr lang="en-US" sz="1700"/>
              <a:t>Followers were harassed and punished</a:t>
            </a:r>
          </a:p>
          <a:p>
            <a:r>
              <a:rPr lang="en-US" sz="1700"/>
              <a:t>The name 'Quaker' began as an insult</a:t>
            </a:r>
          </a:p>
          <a:p>
            <a:r>
              <a:rPr lang="en-US" sz="1700"/>
              <a:t>They were said to tremble during prayer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Puritans - Wikipedia">
            <a:extLst>
              <a:ext uri="{FF2B5EF4-FFF2-40B4-BE49-F238E27FC236}">
                <a16:creationId xmlns:a16="http://schemas.microsoft.com/office/drawing/2014/main" id="{6A3EDDB4-D2CB-4029-5AEF-990B9F62A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1" r="19251" b="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Quaker Beliefs vs. Puritan Beliefs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Quakers rejected church hierarchy</a:t>
            </a:r>
          </a:p>
          <a:p>
            <a:r>
              <a:rPr lang="en-US" sz="1700"/>
              <a:t>Believed in direct connection to God</a:t>
            </a:r>
          </a:p>
          <a:p>
            <a:r>
              <a:rPr lang="en-US" sz="1700"/>
              <a:t>Women seen as spiritually equal to men</a:t>
            </a:r>
          </a:p>
          <a:p>
            <a:r>
              <a:rPr lang="en-US" sz="1700"/>
              <a:t>Rejected mandatory church attendance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ow Did the Quakers Transform from Radical Dissenters to Icons of Peace? |  TheCollector">
            <a:extLst>
              <a:ext uri="{FF2B5EF4-FFF2-40B4-BE49-F238E27FC236}">
                <a16:creationId xmlns:a16="http://schemas.microsoft.com/office/drawing/2014/main" id="{D6F8F5FE-C42F-B494-AA78-C588620B4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9" r="24905" b="-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Other Core Quaker Beliefs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Pacifism – refusal to fight in wars</a:t>
            </a:r>
          </a:p>
          <a:p>
            <a:r>
              <a:rPr lang="en-US" sz="1700"/>
              <a:t>Rejected religious taxes and ceremonies</a:t>
            </a:r>
          </a:p>
          <a:p>
            <a:r>
              <a:rPr lang="en-US" sz="1700"/>
              <a:t>Refused to swear oaths or sign legal papers</a:t>
            </a:r>
          </a:p>
          <a:p>
            <a:r>
              <a:rPr lang="en-US" sz="1700"/>
              <a:t>Focused on simple worship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94E5A8D-A902-70E6-339F-0D9B194BE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16" b="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The Boston Martyrs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Quakers faced persecution in New England</a:t>
            </a:r>
          </a:p>
          <a:p>
            <a:r>
              <a:rPr lang="en-US" sz="1700"/>
              <a:t>Mary Dyer executed in 1660</a:t>
            </a:r>
          </a:p>
          <a:p>
            <a:r>
              <a:rPr lang="en-US" sz="1700"/>
              <a:t>Three Quakers executed by Puritans</a:t>
            </a:r>
          </a:p>
          <a:p>
            <a:r>
              <a:rPr lang="en-US" sz="1700"/>
              <a:t>Known as the Boston Martyrs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West Philadelphia Collaborative History - William Penn">
            <a:extLst>
              <a:ext uri="{FF2B5EF4-FFF2-40B4-BE49-F238E27FC236}">
                <a16:creationId xmlns:a16="http://schemas.microsoft.com/office/drawing/2014/main" id="{CE904EFD-9AD1-2CD7-21F3-DE66D80C2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3" r="31563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William Penn and the Holy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William Penn became a Quaker</a:t>
            </a:r>
          </a:p>
          <a:p>
            <a:r>
              <a:rPr lang="en-US" sz="1700"/>
              <a:t>King Charles II owed Penn’s father money</a:t>
            </a:r>
          </a:p>
          <a:p>
            <a:r>
              <a:rPr lang="en-US" sz="1700"/>
              <a:t>Penn received 29 million acres of land</a:t>
            </a:r>
          </a:p>
          <a:p>
            <a:r>
              <a:rPr lang="en-US" sz="1700"/>
              <a:t>Land became the colony of Pennsylvania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Colonial Era - Encyclopedia of Greater Philadelphia">
            <a:extLst>
              <a:ext uri="{FF2B5EF4-FFF2-40B4-BE49-F238E27FC236}">
                <a16:creationId xmlns:a16="http://schemas.microsoft.com/office/drawing/2014/main" id="{497888FB-1EEF-470C-3AB7-8E0A0ECC3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9" r="13600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200"/>
              <a:t>Pennsylvania: A Refuge for the Persecuted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Pennsylvania welcomed many religions</a:t>
            </a:r>
          </a:p>
          <a:p>
            <a:r>
              <a:rPr lang="en-US" sz="1700"/>
              <a:t>Included Quakers, Jews, and Mennonites</a:t>
            </a:r>
          </a:p>
          <a:p>
            <a:r>
              <a:rPr lang="en-US" sz="1700"/>
              <a:t>Promoted religious freedom</a:t>
            </a:r>
          </a:p>
          <a:p>
            <a:r>
              <a:rPr lang="en-US" sz="1700"/>
              <a:t>Large numbers of settlers arrived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18474</TotalTime>
  <Words>307</Words>
  <Application>Microsoft Macintosh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Aldhabi</vt:lpstr>
      <vt:lpstr>Arial</vt:lpstr>
      <vt:lpstr>Calibri</vt:lpstr>
      <vt:lpstr>Office Theme</vt:lpstr>
      <vt:lpstr>William Penn and the Quakers</vt:lpstr>
      <vt:lpstr>LearnAboutAmerica.com</vt:lpstr>
      <vt:lpstr>George Fox and the Beginnings of Quakerism</vt:lpstr>
      <vt:lpstr>Persecution of Early Quakers</vt:lpstr>
      <vt:lpstr>Quaker Beliefs vs. Puritan Beliefs</vt:lpstr>
      <vt:lpstr>Other Core Quaker Beliefs</vt:lpstr>
      <vt:lpstr>The Boston Martyrs</vt:lpstr>
      <vt:lpstr>William Penn and the Holy Experiment</vt:lpstr>
      <vt:lpstr>Pennsylvania: A Refuge for the Persecuted</vt:lpstr>
      <vt:lpstr>Quakers and Native Americans</vt:lpstr>
      <vt:lpstr>Quaker Legacy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Greg Nussbaum</cp:lastModifiedBy>
  <cp:revision>4</cp:revision>
  <dcterms:created xsi:type="dcterms:W3CDTF">2013-01-27T09:14:16Z</dcterms:created>
  <dcterms:modified xsi:type="dcterms:W3CDTF">2026-01-01T16:07:13Z</dcterms:modified>
  <cp:category/>
</cp:coreProperties>
</file>