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8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717"/>
  </p:normalViewPr>
  <p:slideViewPr>
    <p:cSldViewPr snapToGrid="0" snapToObjects="1">
      <p:cViewPr varScale="1">
        <p:scale>
          <a:sx n="107" d="100"/>
          <a:sy n="107" d="100"/>
        </p:scale>
        <p:origin x="155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AEA7D-3887-164E-856F-C99FBC925098}" type="datetimeFigureOut">
              <a:rPr lang="en-US" smtClean="0"/>
              <a:t>1/1/26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3CF60-926A-BF4A-A496-222403C8D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3CF60-926A-BF4A-A496-222403C8D7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0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13-colonies/events-of-the-13-colonies/life-in-puritan-massachusett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uritans of New England – Legends of America">
            <a:extLst>
              <a:ext uri="{FF2B5EF4-FFF2-40B4-BE49-F238E27FC236}">
                <a16:creationId xmlns:a16="http://schemas.microsoft.com/office/drawing/2014/main" id="{207B9E8D-4792-E3D5-B6F7-A48946F21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5" r="14852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551" y="743447"/>
            <a:ext cx="2584324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500"/>
              <a:t>The Puritans of New England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D9819B-E384-90A0-003A-A3AA89399DE4}"/>
              </a:ext>
            </a:extLst>
          </p:cNvPr>
          <p:cNvSpPr txBox="1"/>
          <p:nvPr/>
        </p:nvSpPr>
        <p:spPr>
          <a:xfrm>
            <a:off x="5832764" y="5389418"/>
            <a:ext cx="314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learnaboutamerica.com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Westerly view of the Colledges in Cambridge, New England, Paul Revere, 1767.">
            <a:extLst>
              <a:ext uri="{FF2B5EF4-FFF2-40B4-BE49-F238E27FC236}">
                <a16:creationId xmlns:a16="http://schemas.microsoft.com/office/drawing/2014/main" id="{5D518171-9826-A172-8A73-DA513DBE6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6" r="1906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The Puritan Legacy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Strong influence on New England culture</a:t>
            </a:r>
          </a:p>
          <a:p>
            <a:r>
              <a:rPr lang="en-US" sz="1700"/>
              <a:t>Emphasized education and community responsibility</a:t>
            </a:r>
          </a:p>
          <a:p>
            <a:r>
              <a:rPr lang="en-US" sz="1700"/>
              <a:t>Strict rules limited personal freedoms</a:t>
            </a:r>
          </a:p>
          <a:p>
            <a:r>
              <a:rPr lang="en-US" sz="1700"/>
              <a:t>Showed tension between freedom and control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Why did the Puritans leave England?</a:t>
            </a:r>
          </a:p>
          <a:p>
            <a:r>
              <a:t>How did religion shape Puritan government?</a:t>
            </a:r>
          </a:p>
          <a:p>
            <a:r>
              <a:t>Why was education so important to the Puritans?</a:t>
            </a:r>
          </a:p>
          <a:p>
            <a:r>
              <a:t>Was New England truly a place of religious freedom? Why or why not?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John Adams as Vice President">
            <a:extLst>
              <a:ext uri="{FF2B5EF4-FFF2-40B4-BE49-F238E27FC236}">
                <a16:creationId xmlns:a16="http://schemas.microsoft.com/office/drawing/2014/main" id="{25364BA2-F8EF-9210-02A1-3483F0F2B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0" r="15790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200"/>
              <a:t>Famous Patriots of Puritan Heritage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John Adams – Leader of independence and 2nd U.S. President</a:t>
            </a:r>
          </a:p>
          <a:p>
            <a:r>
              <a:rPr lang="en-US" sz="1700"/>
              <a:t>Samuel Adams – Organizer of protests and resistance</a:t>
            </a:r>
          </a:p>
          <a:p>
            <a:r>
              <a:rPr lang="en-US" sz="1700"/>
              <a:t>John Hancock – President of the Continental Congress</a:t>
            </a:r>
          </a:p>
          <a:p>
            <a:r>
              <a:rPr lang="en-US" sz="1700"/>
              <a:t>Paul Revere – Patriot messenger and silversmith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754" y="311854"/>
            <a:ext cx="6172200" cy="857250"/>
          </a:xfrm>
        </p:spPr>
        <p:txBody>
          <a:bodyPr>
            <a:normAutofit/>
          </a:bodyPr>
          <a:lstStyle/>
          <a:p>
            <a:r>
              <a:rPr lang="en-US" sz="4950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495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9" y="187332"/>
            <a:ext cx="1232621" cy="9817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to </a:t>
            </a:r>
            <a:r>
              <a:rPr lang="en-US"/>
              <a:t>the Puritans, </a:t>
            </a:r>
            <a:r>
              <a:rPr lang="en-US" dirty="0"/>
              <a:t>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https://learnaboutamerica.com/american-history/13-colonies/events-of-the-13-colonies/life-in-puritan-massachusetts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15F34B-3C8E-EF2D-9E78-E102D77C2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F201-2CD5-639B-C5EF-54F8776B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712" y="741391"/>
            <a:ext cx="2547763" cy="1616203"/>
          </a:xfrm>
        </p:spPr>
        <p:txBody>
          <a:bodyPr anchor="b">
            <a:normAutofit/>
          </a:bodyPr>
          <a:lstStyle/>
          <a:p>
            <a:r>
              <a:rPr lang="en-US" sz="2800"/>
              <a:t>Who Were the Puritans?</a:t>
            </a:r>
          </a:p>
        </p:txBody>
      </p:sp>
      <p:pic>
        <p:nvPicPr>
          <p:cNvPr id="2050" name="Picture 2" descr="Puritans of Massachusetts">
            <a:extLst>
              <a:ext uri="{FF2B5EF4-FFF2-40B4-BE49-F238E27FC236}">
                <a16:creationId xmlns:a16="http://schemas.microsoft.com/office/drawing/2014/main" id="{0E7344DC-43DE-FD09-EEC4-64EC5248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2" r="19385" b="-2"/>
          <a:stretch>
            <a:fillRect/>
          </a:stretch>
        </p:blipFill>
        <p:spPr bwMode="auto">
          <a:xfrm>
            <a:off x="663523" y="877413"/>
            <a:ext cx="4805177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3522" y="5858828"/>
            <a:ext cx="4805178" cy="123363"/>
            <a:chOff x="7015162" y="5858828"/>
            <a:chExt cx="4300544" cy="123363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CDF78-A12B-6C65-EA8A-6712D4C03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713" y="2533476"/>
            <a:ext cx="2554061" cy="3447832"/>
          </a:xfrm>
        </p:spPr>
        <p:txBody>
          <a:bodyPr anchor="t">
            <a:normAutofit/>
          </a:bodyPr>
          <a:lstStyle/>
          <a:p>
            <a:r>
              <a:rPr lang="en-US" sz="1700"/>
              <a:t>English Protestants who wanted to purify the Church of England</a:t>
            </a:r>
          </a:p>
          <a:p>
            <a:r>
              <a:rPr lang="en-US" sz="1700"/>
              <a:t>Believed the church still had too many Catholic traditions</a:t>
            </a:r>
          </a:p>
          <a:p>
            <a:r>
              <a:rPr lang="en-US" sz="1700"/>
              <a:t>Faced persecution in England</a:t>
            </a:r>
          </a:p>
          <a:p>
            <a:r>
              <a:rPr lang="en-US" sz="1700"/>
              <a:t>Came to America to practice their religion freely</a:t>
            </a:r>
          </a:p>
        </p:txBody>
      </p:sp>
    </p:spTree>
    <p:extLst>
      <p:ext uri="{BB962C8B-B14F-4D97-AF65-F5344CB8AC3E}">
        <p14:creationId xmlns:p14="http://schemas.microsoft.com/office/powerpoint/2010/main" val="425985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e Great Puritan Migration - History of Massachusetts Blog">
            <a:extLst>
              <a:ext uri="{FF2B5EF4-FFF2-40B4-BE49-F238E27FC236}">
                <a16:creationId xmlns:a16="http://schemas.microsoft.com/office/drawing/2014/main" id="{E2A4AA0B-6C40-B886-F810-34D72F147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7" r="21629" b="2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/>
              <a:t>Why Did the Puritans Come to New England?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Wanted religious freedom for their beliefs</a:t>
            </a:r>
          </a:p>
          <a:p>
            <a:r>
              <a:rPr lang="en-US" sz="1700"/>
              <a:t>Sought to build a godly society</a:t>
            </a:r>
          </a:p>
          <a:p>
            <a:r>
              <a:rPr lang="en-US" sz="1700"/>
              <a:t>Believed they were creating a model Christian community</a:t>
            </a:r>
          </a:p>
          <a:p>
            <a:r>
              <a:rPr lang="en-US" sz="1700"/>
              <a:t>New England offered land and distance from English control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eligious Persecutions in Colonial New England Caused Immense Humiliation -  History Collection">
            <a:extLst>
              <a:ext uri="{FF2B5EF4-FFF2-40B4-BE49-F238E27FC236}">
                <a16:creationId xmlns:a16="http://schemas.microsoft.com/office/drawing/2014/main" id="{FDFBC27A-34B7-0E2E-FF3C-6C4FA8966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5" r="3231" b="-2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Puritan Beliefs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Bible was the ultimate authority</a:t>
            </a:r>
          </a:p>
          <a:p>
            <a:r>
              <a:rPr lang="en-US" sz="1700"/>
              <a:t>Valued hard work, discipline, and self-control</a:t>
            </a:r>
          </a:p>
          <a:p>
            <a:r>
              <a:rPr lang="en-US" sz="1700"/>
              <a:t>Church attendance was required</a:t>
            </a:r>
          </a:p>
          <a:p>
            <a:r>
              <a:rPr lang="en-US" sz="1700"/>
              <a:t>Entertainment and luxury were discouraged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77275F36-F5D0-0113-2DF4-780229326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r="23265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Puritan Government and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Church and government were closely connected</a:t>
            </a:r>
          </a:p>
          <a:p>
            <a:r>
              <a:rPr lang="en-US" sz="1700"/>
              <a:t>Only church members could vote in many towns</a:t>
            </a:r>
          </a:p>
          <a:p>
            <a:r>
              <a:rPr lang="en-US" sz="1700"/>
              <a:t>Laws were based on religious beliefs</a:t>
            </a:r>
          </a:p>
          <a:p>
            <a:r>
              <a:rPr lang="en-US" sz="1700"/>
              <a:t>Community behavior was closely monitored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ow the Puritans Raised New England Living Standards to the World's Highest  - New England Historical Society">
            <a:extLst>
              <a:ext uri="{FF2B5EF4-FFF2-40B4-BE49-F238E27FC236}">
                <a16:creationId xmlns:a16="http://schemas.microsoft.com/office/drawing/2014/main" id="{EB8E3DF1-6D67-79FB-242C-A609889D9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r="27810" b="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Daily Life in Puritan New 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Most lived in small towns and villages</a:t>
            </a:r>
          </a:p>
          <a:p>
            <a:r>
              <a:rPr lang="en-US" sz="1700"/>
              <a:t>Families worked together on farms or trades</a:t>
            </a:r>
          </a:p>
          <a:p>
            <a:r>
              <a:rPr lang="en-US" sz="1700"/>
              <a:t>Education was important to read the Bible</a:t>
            </a:r>
          </a:p>
          <a:p>
            <a:r>
              <a:rPr lang="en-US" sz="1700"/>
              <a:t>Harvard College was founded by Puritans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Oliver Cromwell preaching to a puritan congregation, illustration from The  Church of England: A History for the People by H.D.M. Spence-Jones">
            <a:extLst>
              <a:ext uri="{FF2B5EF4-FFF2-40B4-BE49-F238E27FC236}">
                <a16:creationId xmlns:a16="http://schemas.microsoft.com/office/drawing/2014/main" id="{9EC629D9-9D3B-AB36-969D-27AADEB7E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" r="16621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Puritan Religion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Long and serious church services</a:t>
            </a:r>
          </a:p>
          <a:p>
            <a:r>
              <a:rPr lang="en-US" sz="1700"/>
              <a:t>Ministers were powerful leaders</a:t>
            </a:r>
          </a:p>
          <a:p>
            <a:r>
              <a:rPr lang="en-US" sz="1700"/>
              <a:t>Sermons focused on sin and obedience</a:t>
            </a:r>
          </a:p>
          <a:p>
            <a:r>
              <a:rPr lang="en-US" sz="1700"/>
              <a:t>Religious dissent was not tolerated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8528EFC2-CF86-28EE-B73C-A9724EF55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9" r="18106" b="8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Puritans and Dissenters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Not everyone agreed with Puritan beliefs</a:t>
            </a:r>
          </a:p>
          <a:p>
            <a:r>
              <a:rPr lang="en-US" sz="1700"/>
              <a:t>Roger Williams supported religious freedom</a:t>
            </a:r>
          </a:p>
          <a:p>
            <a:r>
              <a:rPr lang="en-US" sz="1700"/>
              <a:t>Anne Hutchinson challenged church leaders</a:t>
            </a:r>
          </a:p>
          <a:p>
            <a:r>
              <a:rPr lang="en-US" sz="1700"/>
              <a:t>Both were banished from Massachusetts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24064</TotalTime>
  <Words>389</Words>
  <Application>Microsoft Macintosh PowerPoint</Application>
  <PresentationFormat>On-screen Show (4:3)</PresentationFormat>
  <Paragraphs>59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Aldhabi</vt:lpstr>
      <vt:lpstr>Aptos</vt:lpstr>
      <vt:lpstr>Arial</vt:lpstr>
      <vt:lpstr>Calibri</vt:lpstr>
      <vt:lpstr>Office Theme</vt:lpstr>
      <vt:lpstr>The Puritans of New England</vt:lpstr>
      <vt:lpstr>LearnAboutAmerica.com</vt:lpstr>
      <vt:lpstr>Who Were the Puritans?</vt:lpstr>
      <vt:lpstr>Why Did the Puritans Come to New England?</vt:lpstr>
      <vt:lpstr>Puritan Beliefs</vt:lpstr>
      <vt:lpstr>Puritan Government and Society</vt:lpstr>
      <vt:lpstr>Daily Life in Puritan New England</vt:lpstr>
      <vt:lpstr>Puritan Religion in Practice</vt:lpstr>
      <vt:lpstr>Puritans and Dissenters</vt:lpstr>
      <vt:lpstr>The Puritan Legacy</vt:lpstr>
      <vt:lpstr>Discussion Questions</vt:lpstr>
      <vt:lpstr>Famous Patriots of Puritan Heritage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4</cp:revision>
  <dcterms:created xsi:type="dcterms:W3CDTF">2013-01-27T09:14:16Z</dcterms:created>
  <dcterms:modified xsi:type="dcterms:W3CDTF">2026-01-01T14:17:29Z</dcterms:modified>
  <cp:category/>
</cp:coreProperties>
</file>